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notesMasterIdLst>
    <p:notesMasterId r:id="rId11"/>
  </p:notesMasterIdLst>
  <p:sldIdLst>
    <p:sldId id="326" r:id="rId2"/>
    <p:sldId id="333" r:id="rId3"/>
    <p:sldId id="331" r:id="rId4"/>
    <p:sldId id="328" r:id="rId5"/>
    <p:sldId id="335" r:id="rId6"/>
    <p:sldId id="336" r:id="rId7"/>
    <p:sldId id="337" r:id="rId8"/>
    <p:sldId id="338" r:id="rId9"/>
    <p:sldId id="334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70BE"/>
    <a:srgbClr val="00A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howGuides="1">
      <p:cViewPr varScale="1">
        <p:scale>
          <a:sx n="136" d="100"/>
          <a:sy n="136" d="100"/>
        </p:scale>
        <p:origin x="120" y="558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29/01/2021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rgbClr val="00AC8C"/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5770BE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>
            <a:lvl1pPr>
              <a:defRPr>
                <a:solidFill>
                  <a:srgbClr val="5770BE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rgbClr val="00AC8C"/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>
            <a:lvl1pPr>
              <a:defRPr>
                <a:solidFill>
                  <a:srgbClr val="5770BE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rgbClr val="00AC8C"/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>
            <a:lvl1pPr>
              <a:defRPr>
                <a:solidFill>
                  <a:srgbClr val="5770BE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 smtClean="0"/>
              <a:t>Cliquez sur l'icône pour ajouter une image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rgbClr val="00AC8C"/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>
            <a:lvl1pPr>
              <a:defRPr>
                <a:solidFill>
                  <a:srgbClr val="5770BE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 smtClean="0"/>
              <a:t>Cliquez sur l'icône pour ajouter un graphique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>
                <a:solidFill>
                  <a:srgbClr val="5770BE"/>
                </a:solidFill>
              </a:defRPr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>
                <a:solidFill>
                  <a:srgbClr val="00AC8C"/>
                </a:solidFill>
              </a:defRPr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59E47F1-2102-D14D-B946-BF6EDB3FDA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80000" y="179999"/>
            <a:ext cx="2163052" cy="14400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" t="9766" r="26097" b="24309"/>
          <a:stretch/>
        </p:blipFill>
        <p:spPr>
          <a:xfrm>
            <a:off x="7175463" y="123458"/>
            <a:ext cx="1586842" cy="1224136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6663505" y="1230714"/>
            <a:ext cx="4197600" cy="4111200"/>
          </a:xfrm>
          <a:prstGeom prst="rect">
            <a:avLst/>
          </a:prstGeom>
          <a:effectLst>
            <a:glow>
              <a:schemeClr val="accent1"/>
            </a:glow>
          </a:effectLst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43958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29/01/2021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8F927FF3-1B2D-5244-B021-F0D282DFE5D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59999"/>
            <a:ext cx="3780000" cy="270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82801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B858D49A-5A7A-574D-A0ED-52B5C1EFA876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 userDrawn="1"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>
            <a:extLst>
              <a:ext uri="{FF2B5EF4-FFF2-40B4-BE49-F238E27FC236}">
                <a16:creationId xmlns:a16="http://schemas.microsoft.com/office/drawing/2014/main" id="{CF162A95-DBF3-EB4D-94A9-B525B12195C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720000" cy="54000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" t="9766" r="26097" b="24309"/>
          <a:stretch/>
        </p:blipFill>
        <p:spPr>
          <a:xfrm>
            <a:off x="7663934" y="3776689"/>
            <a:ext cx="1145005" cy="883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</p:sldLayoutIdLst>
  <p:hf hd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rgbClr val="5770BE"/>
          </a:solidFill>
          <a:latin typeface="+mj-lt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23D62-17A8-6547-AF6B-323A348324DB}" type="datetime1">
              <a:rPr lang="fr-FR" smtClean="0"/>
              <a:t>29/01/2021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4" t="9766" r="26097" b="24309"/>
          <a:stretch/>
        </p:blipFill>
        <p:spPr>
          <a:xfrm>
            <a:off x="467544" y="3291830"/>
            <a:ext cx="1893524" cy="146071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996" y="3939902"/>
            <a:ext cx="2993570" cy="91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296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>
              <a:solidFill>
                <a:srgbClr val="5770BE"/>
              </a:solidFill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7698221-35EF-134F-B87A-568DECC70F29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2136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F5838E-2EB6-D842-9098-9F664E4D4E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F062354-586A-2148-939E-36D4AD9976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94C553D7-AA5E-904F-93FB-3459212A93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e la date 1">
            <a:extLst>
              <a:ext uri="{FF2B5EF4-FFF2-40B4-BE49-F238E27FC236}">
                <a16:creationId xmlns:a16="http://schemas.microsoft.com/office/drawing/2014/main" id="{E45A732E-432A-CB4E-9BAD-E9025E01C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3850" y="4797631"/>
            <a:ext cx="1170000" cy="345869"/>
          </a:xfrm>
        </p:spPr>
        <p:txBody>
          <a:bodyPr/>
          <a:lstStyle/>
          <a:p>
            <a:fld id="{BD43F710-A1AE-7747-9628-B3862EF0B7E9}" type="datetime1">
              <a:rPr lang="fr-FR" cap="all" smtClean="0"/>
              <a:t>29/01/2021</a:t>
            </a:fld>
            <a:endParaRPr lang="fr-FR" cap="all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68F9E10-0847-C84E-A00D-4E630B5DE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sz="quarter" idx="13"/>
          </p:nvPr>
        </p:nvSpPr>
        <p:spPr>
          <a:solidFill>
            <a:srgbClr val="5770BE"/>
          </a:solidFill>
        </p:spPr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29/01/2021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partie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945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A4A60EE-9D13-3442-9796-E718C6343EC1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Intitulé de la direction/service interministérielle</a:t>
            </a:r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5256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E6183FC-BA60-7C49-ABF3-B50982741576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5899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597CDB5-73DC-8641-8CC1-FAD9379FD627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Intitulé de la direction/service interministérielle</a:t>
            </a:r>
            <a:endParaRPr lang="fr-FR" dirty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2612349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1290DD-BE4D-794B-919C-D565D1B9C67D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Intitulé de la direction/service interministérielle</a:t>
            </a:r>
            <a:endParaRPr lang="fr-FR" dirty="0"/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5"/>
          </p:nvPr>
        </p:nvSpPr>
        <p:spPr/>
      </p:sp>
    </p:spTree>
    <p:extLst>
      <p:ext uri="{BB962C8B-B14F-4D97-AF65-F5344CB8AC3E}">
        <p14:creationId xmlns:p14="http://schemas.microsoft.com/office/powerpoint/2010/main" val="4170315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E1290DD-BE4D-794B-919C-D565D1B9C67D}" type="datetime1">
              <a:rPr lang="fr-FR" cap="all" smtClean="0"/>
              <a:pPr/>
              <a:t>29/01/2021</a:t>
            </a:fld>
            <a:endParaRPr lang="fr-FR" cap="all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smtClean="0"/>
              <a:t>Intitulé de la direction/service interministérielle</a:t>
            </a:r>
            <a:endParaRPr lang="fr-FR" dirty="0"/>
          </a:p>
        </p:txBody>
      </p:sp>
      <p:grpSp>
        <p:nvGrpSpPr>
          <p:cNvPr id="9" name="Shape 388"/>
          <p:cNvGrpSpPr/>
          <p:nvPr/>
        </p:nvGrpSpPr>
        <p:grpSpPr>
          <a:xfrm>
            <a:off x="4342665" y="1164519"/>
            <a:ext cx="460458" cy="551216"/>
            <a:chOff x="54254" y="575721"/>
            <a:chExt cx="407950" cy="497475"/>
          </a:xfrm>
          <a:solidFill>
            <a:srgbClr val="496391"/>
          </a:solidFill>
        </p:grpSpPr>
        <p:sp>
          <p:nvSpPr>
            <p:cNvPr id="10" name="Shape 389"/>
            <p:cNvSpPr/>
            <p:nvPr/>
          </p:nvSpPr>
          <p:spPr>
            <a:xfrm>
              <a:off x="54254" y="600096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1" name="Shape 390"/>
            <p:cNvSpPr/>
            <p:nvPr/>
          </p:nvSpPr>
          <p:spPr>
            <a:xfrm>
              <a:off x="84679" y="575721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2" name="Shape 391"/>
            <p:cNvSpPr/>
            <p:nvPr/>
          </p:nvSpPr>
          <p:spPr>
            <a:xfrm>
              <a:off x="146804" y="902696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3" name="Shape 392"/>
            <p:cNvSpPr/>
            <p:nvPr/>
          </p:nvSpPr>
          <p:spPr>
            <a:xfrm>
              <a:off x="146804" y="847896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4" name="Shape 393"/>
            <p:cNvSpPr/>
            <p:nvPr/>
          </p:nvSpPr>
          <p:spPr>
            <a:xfrm>
              <a:off x="146804" y="792496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5" name="Shape 394"/>
            <p:cNvSpPr/>
            <p:nvPr/>
          </p:nvSpPr>
          <p:spPr>
            <a:xfrm>
              <a:off x="146804" y="737071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 dirty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6" name="Shape 395"/>
            <p:cNvSpPr/>
            <p:nvPr/>
          </p:nvSpPr>
          <p:spPr>
            <a:xfrm>
              <a:off x="378154" y="575721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17" name="Shape 396"/>
          <p:cNvGrpSpPr/>
          <p:nvPr/>
        </p:nvGrpSpPr>
        <p:grpSpPr>
          <a:xfrm>
            <a:off x="5067367" y="1844621"/>
            <a:ext cx="469002" cy="393728"/>
            <a:chOff x="1178570" y="636637"/>
            <a:chExt cx="415300" cy="355600"/>
          </a:xfrm>
          <a:solidFill>
            <a:srgbClr val="496391"/>
          </a:solidFill>
        </p:grpSpPr>
        <p:sp>
          <p:nvSpPr>
            <p:cNvPr id="18" name="Shape 397"/>
            <p:cNvSpPr/>
            <p:nvPr/>
          </p:nvSpPr>
          <p:spPr>
            <a:xfrm>
              <a:off x="1178570" y="938637"/>
              <a:ext cx="207650" cy="53600"/>
            </a:xfrm>
            <a:custGeom>
              <a:avLst/>
              <a:gdLst/>
              <a:ahLst/>
              <a:cxnLst/>
              <a:rect l="0" t="0" r="0" b="0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9" name="Shape 398"/>
            <p:cNvSpPr/>
            <p:nvPr/>
          </p:nvSpPr>
          <p:spPr>
            <a:xfrm>
              <a:off x="1386195" y="938637"/>
              <a:ext cx="207675" cy="53600"/>
            </a:xfrm>
            <a:custGeom>
              <a:avLst/>
              <a:gdLst/>
              <a:ahLst/>
              <a:cxnLst/>
              <a:rect l="0" t="0" r="0" b="0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20" name="Shape 399"/>
            <p:cNvSpPr/>
            <p:nvPr/>
          </p:nvSpPr>
          <p:spPr>
            <a:xfrm>
              <a:off x="1178570" y="636637"/>
              <a:ext cx="207650" cy="331250"/>
            </a:xfrm>
            <a:custGeom>
              <a:avLst/>
              <a:gdLst/>
              <a:ahLst/>
              <a:cxnLst/>
              <a:rect l="0" t="0" r="0" b="0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21" name="Shape 400"/>
            <p:cNvSpPr/>
            <p:nvPr/>
          </p:nvSpPr>
          <p:spPr>
            <a:xfrm>
              <a:off x="1386195" y="636637"/>
              <a:ext cx="207675" cy="331250"/>
            </a:xfrm>
            <a:custGeom>
              <a:avLst/>
              <a:gdLst/>
              <a:ahLst/>
              <a:cxnLst/>
              <a:rect l="0" t="0" r="0" b="0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22" name="Shape 411"/>
          <p:cNvGrpSpPr/>
          <p:nvPr/>
        </p:nvGrpSpPr>
        <p:grpSpPr>
          <a:xfrm>
            <a:off x="3612567" y="2458458"/>
            <a:ext cx="525384" cy="347645"/>
            <a:chOff x="27631" y="1224125"/>
            <a:chExt cx="465200" cy="314200"/>
          </a:xfrm>
          <a:solidFill>
            <a:srgbClr val="496391"/>
          </a:solidFill>
        </p:grpSpPr>
        <p:sp>
          <p:nvSpPr>
            <p:cNvPr id="23" name="Shape 412"/>
            <p:cNvSpPr/>
            <p:nvPr/>
          </p:nvSpPr>
          <p:spPr>
            <a:xfrm>
              <a:off x="27631" y="1224125"/>
              <a:ext cx="465200" cy="29250"/>
            </a:xfrm>
            <a:custGeom>
              <a:avLst/>
              <a:gdLst/>
              <a:ahLst/>
              <a:cxnLst/>
              <a:rect l="0" t="0" r="0" b="0"/>
              <a:pathLst>
                <a:path w="18608" h="1170" fill="none" extrusionOk="0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24" name="Shape 413"/>
            <p:cNvSpPr/>
            <p:nvPr/>
          </p:nvSpPr>
          <p:spPr>
            <a:xfrm>
              <a:off x="27631" y="1255800"/>
              <a:ext cx="465200" cy="272175"/>
            </a:xfrm>
            <a:custGeom>
              <a:avLst/>
              <a:gdLst/>
              <a:ahLst/>
              <a:cxnLst/>
              <a:rect l="0" t="0" r="0" b="0"/>
              <a:pathLst>
                <a:path w="18608" h="10887" fill="none" extrusionOk="0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25" name="Shape 414"/>
            <p:cNvSpPr/>
            <p:nvPr/>
          </p:nvSpPr>
          <p:spPr>
            <a:xfrm>
              <a:off x="35556" y="1537700"/>
              <a:ext cx="449375" cy="625"/>
            </a:xfrm>
            <a:custGeom>
              <a:avLst/>
              <a:gdLst/>
              <a:ahLst/>
              <a:cxnLst/>
              <a:rect l="0" t="0" r="0" b="0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26" name="Shape 415"/>
          <p:cNvGrpSpPr/>
          <p:nvPr/>
        </p:nvGrpSpPr>
        <p:grpSpPr>
          <a:xfrm>
            <a:off x="5161531" y="3678717"/>
            <a:ext cx="525383" cy="504303"/>
            <a:chOff x="592616" y="1159638"/>
            <a:chExt cx="465200" cy="455475"/>
          </a:xfrm>
          <a:solidFill>
            <a:srgbClr val="496391"/>
          </a:solidFill>
        </p:grpSpPr>
        <p:sp>
          <p:nvSpPr>
            <p:cNvPr id="27" name="Shape 416"/>
            <p:cNvSpPr/>
            <p:nvPr/>
          </p:nvSpPr>
          <p:spPr>
            <a:xfrm>
              <a:off x="592616" y="1159638"/>
              <a:ext cx="465200" cy="445125"/>
            </a:xfrm>
            <a:custGeom>
              <a:avLst/>
              <a:gdLst/>
              <a:ahLst/>
              <a:cxnLst/>
              <a:rect l="0" t="0" r="0" b="0"/>
              <a:pathLst>
                <a:path w="18608" h="17805" fill="none" extrusionOk="0">
                  <a:moveTo>
                    <a:pt x="13493" y="14127"/>
                  </a:moveTo>
                  <a:lnTo>
                    <a:pt x="18608" y="17804"/>
                  </a:lnTo>
                  <a:lnTo>
                    <a:pt x="18608" y="17804"/>
                  </a:lnTo>
                  <a:lnTo>
                    <a:pt x="18608" y="17731"/>
                  </a:lnTo>
                  <a:lnTo>
                    <a:pt x="18608" y="6723"/>
                  </a:lnTo>
                  <a:lnTo>
                    <a:pt x="9304" y="1"/>
                  </a:lnTo>
                  <a:lnTo>
                    <a:pt x="1" y="6723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1" y="17804"/>
                  </a:lnTo>
                  <a:lnTo>
                    <a:pt x="5115" y="14127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28" name="Shape 417"/>
            <p:cNvSpPr/>
            <p:nvPr/>
          </p:nvSpPr>
          <p:spPr>
            <a:xfrm>
              <a:off x="600541" y="1614488"/>
              <a:ext cx="449375" cy="625"/>
            </a:xfrm>
            <a:custGeom>
              <a:avLst/>
              <a:gdLst/>
              <a:ahLst/>
              <a:cxnLst/>
              <a:rect l="0" t="0" r="0" b="0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0"/>
                  </a:lnTo>
                  <a:lnTo>
                    <a:pt x="171" y="24"/>
                  </a:lnTo>
                  <a:lnTo>
                    <a:pt x="17804" y="24"/>
                  </a:lnTo>
                  <a:lnTo>
                    <a:pt x="17804" y="24"/>
                  </a:lnTo>
                  <a:lnTo>
                    <a:pt x="17877" y="0"/>
                  </a:lnTo>
                  <a:lnTo>
                    <a:pt x="17974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29" name="Shape 418"/>
            <p:cNvSpPr/>
            <p:nvPr/>
          </p:nvSpPr>
          <p:spPr>
            <a:xfrm>
              <a:off x="592616" y="1327688"/>
              <a:ext cx="465200" cy="171725"/>
            </a:xfrm>
            <a:custGeom>
              <a:avLst/>
              <a:gdLst/>
              <a:ahLst/>
              <a:cxnLst/>
              <a:rect l="0" t="0" r="0" b="0"/>
              <a:pathLst>
                <a:path w="18608" h="6869" fill="none" extrusionOk="0">
                  <a:moveTo>
                    <a:pt x="18608" y="1"/>
                  </a:moveTo>
                  <a:lnTo>
                    <a:pt x="9450" y="6820"/>
                  </a:lnTo>
                  <a:lnTo>
                    <a:pt x="9450" y="6820"/>
                  </a:lnTo>
                  <a:lnTo>
                    <a:pt x="9377" y="6845"/>
                  </a:lnTo>
                  <a:lnTo>
                    <a:pt x="9304" y="6869"/>
                  </a:lnTo>
                  <a:lnTo>
                    <a:pt x="9304" y="6869"/>
                  </a:lnTo>
                  <a:lnTo>
                    <a:pt x="9231" y="6845"/>
                  </a:lnTo>
                  <a:lnTo>
                    <a:pt x="9158" y="6820"/>
                  </a:ln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30" name="Shape 419"/>
            <p:cNvSpPr/>
            <p:nvPr/>
          </p:nvSpPr>
          <p:spPr>
            <a:xfrm>
              <a:off x="685766" y="1286288"/>
              <a:ext cx="278900" cy="110850"/>
            </a:xfrm>
            <a:custGeom>
              <a:avLst/>
              <a:gdLst/>
              <a:ahLst/>
              <a:cxnLst/>
              <a:rect l="0" t="0" r="0" b="0"/>
              <a:pathLst>
                <a:path w="11156" h="4434" fill="none" extrusionOk="0">
                  <a:moveTo>
                    <a:pt x="1" y="4433"/>
                  </a:moveTo>
                  <a:lnTo>
                    <a:pt x="1" y="1"/>
                  </a:lnTo>
                  <a:lnTo>
                    <a:pt x="11155" y="1"/>
                  </a:lnTo>
                  <a:lnTo>
                    <a:pt x="11155" y="4433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31" name="Shape 420"/>
            <p:cNvSpPr/>
            <p:nvPr/>
          </p:nvSpPr>
          <p:spPr>
            <a:xfrm>
              <a:off x="758241" y="1345963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32" name="Shape 421"/>
            <p:cNvSpPr/>
            <p:nvPr/>
          </p:nvSpPr>
          <p:spPr>
            <a:xfrm>
              <a:off x="758241" y="1380063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33" name="Shape 422"/>
            <p:cNvSpPr/>
            <p:nvPr/>
          </p:nvSpPr>
          <p:spPr>
            <a:xfrm>
              <a:off x="758241" y="1414163"/>
              <a:ext cx="85250" cy="25"/>
            </a:xfrm>
            <a:custGeom>
              <a:avLst/>
              <a:gdLst/>
              <a:ahLst/>
              <a:cxnLst/>
              <a:rect l="0" t="0" r="0" b="0"/>
              <a:pathLst>
                <a:path w="3410" h="1" fill="none" extrusionOk="0">
                  <a:moveTo>
                    <a:pt x="0" y="0"/>
                  </a:moveTo>
                  <a:lnTo>
                    <a:pt x="3410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34" name="Shape 456"/>
          <p:cNvGrpSpPr/>
          <p:nvPr/>
        </p:nvGrpSpPr>
        <p:grpSpPr>
          <a:xfrm>
            <a:off x="2771800" y="1169878"/>
            <a:ext cx="515986" cy="479172"/>
            <a:chOff x="5116039" y="1169367"/>
            <a:chExt cx="456675" cy="432325"/>
          </a:xfrm>
          <a:solidFill>
            <a:srgbClr val="496391"/>
          </a:solidFill>
        </p:grpSpPr>
        <p:sp>
          <p:nvSpPr>
            <p:cNvPr id="35" name="Shape 457"/>
            <p:cNvSpPr/>
            <p:nvPr/>
          </p:nvSpPr>
          <p:spPr>
            <a:xfrm>
              <a:off x="5161114" y="1437892"/>
              <a:ext cx="117525" cy="163800"/>
            </a:xfrm>
            <a:custGeom>
              <a:avLst/>
              <a:gdLst/>
              <a:ahLst/>
              <a:cxnLst/>
              <a:rect l="0" t="0" r="0" b="0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36" name="Shape 458"/>
            <p:cNvSpPr/>
            <p:nvPr/>
          </p:nvSpPr>
          <p:spPr>
            <a:xfrm>
              <a:off x="5543464" y="1309417"/>
              <a:ext cx="29250" cy="99275"/>
            </a:xfrm>
            <a:custGeom>
              <a:avLst/>
              <a:gdLst/>
              <a:ahLst/>
              <a:cxnLst/>
              <a:rect l="0" t="0" r="0" b="0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37" name="Shape 459"/>
            <p:cNvSpPr/>
            <p:nvPr/>
          </p:nvSpPr>
          <p:spPr>
            <a:xfrm>
              <a:off x="5116039" y="1285667"/>
              <a:ext cx="96850" cy="146750"/>
            </a:xfrm>
            <a:custGeom>
              <a:avLst/>
              <a:gdLst/>
              <a:ahLst/>
              <a:cxnLst/>
              <a:rect l="0" t="0" r="0" b="0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38" name="Shape 460"/>
            <p:cNvSpPr/>
            <p:nvPr/>
          </p:nvSpPr>
          <p:spPr>
            <a:xfrm>
              <a:off x="5218939" y="1194342"/>
              <a:ext cx="278900" cy="329425"/>
            </a:xfrm>
            <a:custGeom>
              <a:avLst/>
              <a:gdLst/>
              <a:ahLst/>
              <a:cxnLst/>
              <a:rect l="0" t="0" r="0" b="0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39" name="Shape 461"/>
            <p:cNvSpPr/>
            <p:nvPr/>
          </p:nvSpPr>
          <p:spPr>
            <a:xfrm>
              <a:off x="5503889" y="1169367"/>
              <a:ext cx="34750" cy="378750"/>
            </a:xfrm>
            <a:custGeom>
              <a:avLst/>
              <a:gdLst/>
              <a:ahLst/>
              <a:cxnLst/>
              <a:rect l="0" t="0" r="0" b="0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40" name="Shape 486"/>
          <p:cNvGrpSpPr/>
          <p:nvPr/>
        </p:nvGrpSpPr>
        <p:grpSpPr>
          <a:xfrm>
            <a:off x="5058614" y="2406700"/>
            <a:ext cx="229802" cy="562943"/>
            <a:chOff x="2397589" y="1700584"/>
            <a:chExt cx="203375" cy="507825"/>
          </a:xfrm>
          <a:solidFill>
            <a:srgbClr val="496391"/>
          </a:solidFill>
        </p:grpSpPr>
        <p:sp>
          <p:nvSpPr>
            <p:cNvPr id="41" name="Shape 487"/>
            <p:cNvSpPr/>
            <p:nvPr/>
          </p:nvSpPr>
          <p:spPr>
            <a:xfrm>
              <a:off x="2397589" y="1806509"/>
              <a:ext cx="203375" cy="401900"/>
            </a:xfrm>
            <a:custGeom>
              <a:avLst/>
              <a:gdLst/>
              <a:ahLst/>
              <a:cxnLst/>
              <a:rect l="0" t="0" r="0" b="0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42" name="Shape 488"/>
            <p:cNvSpPr/>
            <p:nvPr/>
          </p:nvSpPr>
          <p:spPr>
            <a:xfrm>
              <a:off x="2456639" y="1700584"/>
              <a:ext cx="85275" cy="93775"/>
            </a:xfrm>
            <a:custGeom>
              <a:avLst/>
              <a:gdLst/>
              <a:ahLst/>
              <a:cxnLst/>
              <a:rect l="0" t="0" r="0" b="0"/>
              <a:pathLst>
                <a:path w="3411" h="3751" fill="none" extrusionOk="0">
                  <a:moveTo>
                    <a:pt x="1" y="1705"/>
                  </a:moveTo>
                  <a:lnTo>
                    <a:pt x="1" y="1705"/>
                  </a:lnTo>
                  <a:lnTo>
                    <a:pt x="1" y="1510"/>
                  </a:lnTo>
                  <a:lnTo>
                    <a:pt x="25" y="1315"/>
                  </a:lnTo>
                  <a:lnTo>
                    <a:pt x="74" y="1145"/>
                  </a:lnTo>
                  <a:lnTo>
                    <a:pt x="123" y="999"/>
                  </a:lnTo>
                  <a:lnTo>
                    <a:pt x="196" y="852"/>
                  </a:lnTo>
                  <a:lnTo>
                    <a:pt x="293" y="706"/>
                  </a:lnTo>
                  <a:lnTo>
                    <a:pt x="391" y="585"/>
                  </a:lnTo>
                  <a:lnTo>
                    <a:pt x="488" y="463"/>
                  </a:lnTo>
                  <a:lnTo>
                    <a:pt x="610" y="341"/>
                  </a:lnTo>
                  <a:lnTo>
                    <a:pt x="756" y="268"/>
                  </a:lnTo>
                  <a:lnTo>
                    <a:pt x="902" y="171"/>
                  </a:lnTo>
                  <a:lnTo>
                    <a:pt x="1048" y="122"/>
                  </a:lnTo>
                  <a:lnTo>
                    <a:pt x="1194" y="49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876" y="0"/>
                  </a:lnTo>
                  <a:lnTo>
                    <a:pt x="2047" y="24"/>
                  </a:lnTo>
                  <a:lnTo>
                    <a:pt x="2217" y="49"/>
                  </a:lnTo>
                  <a:lnTo>
                    <a:pt x="2363" y="122"/>
                  </a:lnTo>
                  <a:lnTo>
                    <a:pt x="2509" y="171"/>
                  </a:lnTo>
                  <a:lnTo>
                    <a:pt x="2656" y="268"/>
                  </a:lnTo>
                  <a:lnTo>
                    <a:pt x="2802" y="341"/>
                  </a:lnTo>
                  <a:lnTo>
                    <a:pt x="2923" y="463"/>
                  </a:lnTo>
                  <a:lnTo>
                    <a:pt x="3021" y="585"/>
                  </a:lnTo>
                  <a:lnTo>
                    <a:pt x="3118" y="706"/>
                  </a:lnTo>
                  <a:lnTo>
                    <a:pt x="3216" y="852"/>
                  </a:lnTo>
                  <a:lnTo>
                    <a:pt x="3289" y="999"/>
                  </a:lnTo>
                  <a:lnTo>
                    <a:pt x="3337" y="1145"/>
                  </a:lnTo>
                  <a:lnTo>
                    <a:pt x="3386" y="1315"/>
                  </a:lnTo>
                  <a:lnTo>
                    <a:pt x="3411" y="1510"/>
                  </a:lnTo>
                  <a:lnTo>
                    <a:pt x="3411" y="1705"/>
                  </a:lnTo>
                  <a:lnTo>
                    <a:pt x="3411" y="1705"/>
                  </a:lnTo>
                  <a:lnTo>
                    <a:pt x="3411" y="1900"/>
                  </a:lnTo>
                  <a:lnTo>
                    <a:pt x="3386" y="2095"/>
                  </a:lnTo>
                  <a:lnTo>
                    <a:pt x="3337" y="2265"/>
                  </a:lnTo>
                  <a:lnTo>
                    <a:pt x="3289" y="2460"/>
                  </a:lnTo>
                  <a:lnTo>
                    <a:pt x="3216" y="2630"/>
                  </a:lnTo>
                  <a:lnTo>
                    <a:pt x="3118" y="2801"/>
                  </a:lnTo>
                  <a:lnTo>
                    <a:pt x="3021" y="2971"/>
                  </a:lnTo>
                  <a:lnTo>
                    <a:pt x="2923" y="3117"/>
                  </a:lnTo>
                  <a:lnTo>
                    <a:pt x="2802" y="3264"/>
                  </a:lnTo>
                  <a:lnTo>
                    <a:pt x="2656" y="3385"/>
                  </a:lnTo>
                  <a:lnTo>
                    <a:pt x="2509" y="3483"/>
                  </a:lnTo>
                  <a:lnTo>
                    <a:pt x="2363" y="3580"/>
                  </a:lnTo>
                  <a:lnTo>
                    <a:pt x="2217" y="3653"/>
                  </a:lnTo>
                  <a:lnTo>
                    <a:pt x="2047" y="3702"/>
                  </a:lnTo>
                  <a:lnTo>
                    <a:pt x="1876" y="3751"/>
                  </a:lnTo>
                  <a:lnTo>
                    <a:pt x="1706" y="3751"/>
                  </a:lnTo>
                  <a:lnTo>
                    <a:pt x="1706" y="3751"/>
                  </a:lnTo>
                  <a:lnTo>
                    <a:pt x="1535" y="3751"/>
                  </a:lnTo>
                  <a:lnTo>
                    <a:pt x="1365" y="3702"/>
                  </a:lnTo>
                  <a:lnTo>
                    <a:pt x="1194" y="3653"/>
                  </a:lnTo>
                  <a:lnTo>
                    <a:pt x="1048" y="3580"/>
                  </a:lnTo>
                  <a:lnTo>
                    <a:pt x="902" y="3483"/>
                  </a:lnTo>
                  <a:lnTo>
                    <a:pt x="756" y="3385"/>
                  </a:lnTo>
                  <a:lnTo>
                    <a:pt x="610" y="3264"/>
                  </a:lnTo>
                  <a:lnTo>
                    <a:pt x="488" y="3117"/>
                  </a:lnTo>
                  <a:lnTo>
                    <a:pt x="391" y="2971"/>
                  </a:lnTo>
                  <a:lnTo>
                    <a:pt x="293" y="2801"/>
                  </a:lnTo>
                  <a:lnTo>
                    <a:pt x="196" y="2630"/>
                  </a:lnTo>
                  <a:lnTo>
                    <a:pt x="123" y="2460"/>
                  </a:lnTo>
                  <a:lnTo>
                    <a:pt x="74" y="2265"/>
                  </a:lnTo>
                  <a:lnTo>
                    <a:pt x="25" y="2095"/>
                  </a:lnTo>
                  <a:lnTo>
                    <a:pt x="1" y="1900"/>
                  </a:lnTo>
                  <a:lnTo>
                    <a:pt x="1" y="1705"/>
                  </a:lnTo>
                  <a:lnTo>
                    <a:pt x="1" y="1705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43" name="Shape 489"/>
          <p:cNvGrpSpPr/>
          <p:nvPr/>
        </p:nvGrpSpPr>
        <p:grpSpPr>
          <a:xfrm>
            <a:off x="5917127" y="2435759"/>
            <a:ext cx="187942" cy="419694"/>
            <a:chOff x="3542897" y="1754817"/>
            <a:chExt cx="166850" cy="378750"/>
          </a:xfrm>
          <a:solidFill>
            <a:srgbClr val="496391"/>
          </a:solidFill>
        </p:grpSpPr>
        <p:sp>
          <p:nvSpPr>
            <p:cNvPr id="44" name="Shape 490"/>
            <p:cNvSpPr/>
            <p:nvPr/>
          </p:nvSpPr>
          <p:spPr>
            <a:xfrm>
              <a:off x="3542897" y="1849817"/>
              <a:ext cx="166850" cy="283750"/>
            </a:xfrm>
            <a:custGeom>
              <a:avLst/>
              <a:gdLst/>
              <a:ahLst/>
              <a:cxnLst/>
              <a:rect l="0" t="0" r="0" b="0"/>
              <a:pathLst>
                <a:path w="6674" h="11350" fill="none" extrusionOk="0">
                  <a:moveTo>
                    <a:pt x="4019" y="0"/>
                  </a:moveTo>
                  <a:lnTo>
                    <a:pt x="4019" y="0"/>
                  </a:lnTo>
                  <a:lnTo>
                    <a:pt x="3873" y="73"/>
                  </a:lnTo>
                  <a:lnTo>
                    <a:pt x="3703" y="122"/>
                  </a:lnTo>
                  <a:lnTo>
                    <a:pt x="3508" y="171"/>
                  </a:lnTo>
                  <a:lnTo>
                    <a:pt x="3337" y="171"/>
                  </a:lnTo>
                  <a:lnTo>
                    <a:pt x="3337" y="171"/>
                  </a:lnTo>
                  <a:lnTo>
                    <a:pt x="3167" y="171"/>
                  </a:lnTo>
                  <a:lnTo>
                    <a:pt x="2996" y="146"/>
                  </a:lnTo>
                  <a:lnTo>
                    <a:pt x="2826" y="73"/>
                  </a:lnTo>
                  <a:lnTo>
                    <a:pt x="2655" y="24"/>
                  </a:lnTo>
                  <a:lnTo>
                    <a:pt x="2655" y="24"/>
                  </a:lnTo>
                  <a:lnTo>
                    <a:pt x="2412" y="24"/>
                  </a:lnTo>
                  <a:lnTo>
                    <a:pt x="2168" y="97"/>
                  </a:lnTo>
                  <a:lnTo>
                    <a:pt x="1949" y="171"/>
                  </a:lnTo>
                  <a:lnTo>
                    <a:pt x="1706" y="317"/>
                  </a:lnTo>
                  <a:lnTo>
                    <a:pt x="1486" y="487"/>
                  </a:lnTo>
                  <a:lnTo>
                    <a:pt x="1243" y="682"/>
                  </a:lnTo>
                  <a:lnTo>
                    <a:pt x="1048" y="926"/>
                  </a:lnTo>
                  <a:lnTo>
                    <a:pt x="853" y="1193"/>
                  </a:lnTo>
                  <a:lnTo>
                    <a:pt x="658" y="1510"/>
                  </a:lnTo>
                  <a:lnTo>
                    <a:pt x="512" y="1851"/>
                  </a:lnTo>
                  <a:lnTo>
                    <a:pt x="366" y="2216"/>
                  </a:lnTo>
                  <a:lnTo>
                    <a:pt x="244" y="2630"/>
                  </a:lnTo>
                  <a:lnTo>
                    <a:pt x="123" y="3093"/>
                  </a:lnTo>
                  <a:lnTo>
                    <a:pt x="49" y="3580"/>
                  </a:lnTo>
                  <a:lnTo>
                    <a:pt x="1" y="4092"/>
                  </a:lnTo>
                  <a:lnTo>
                    <a:pt x="1" y="4652"/>
                  </a:lnTo>
                  <a:lnTo>
                    <a:pt x="1" y="4652"/>
                  </a:lnTo>
                  <a:lnTo>
                    <a:pt x="1" y="4774"/>
                  </a:lnTo>
                  <a:lnTo>
                    <a:pt x="25" y="4895"/>
                  </a:lnTo>
                  <a:lnTo>
                    <a:pt x="74" y="4993"/>
                  </a:lnTo>
                  <a:lnTo>
                    <a:pt x="147" y="5090"/>
                  </a:lnTo>
                  <a:lnTo>
                    <a:pt x="220" y="5163"/>
                  </a:lnTo>
                  <a:lnTo>
                    <a:pt x="317" y="5236"/>
                  </a:lnTo>
                  <a:lnTo>
                    <a:pt x="415" y="5261"/>
                  </a:lnTo>
                  <a:lnTo>
                    <a:pt x="537" y="5285"/>
                  </a:lnTo>
                  <a:lnTo>
                    <a:pt x="537" y="5285"/>
                  </a:lnTo>
                  <a:lnTo>
                    <a:pt x="658" y="5261"/>
                  </a:lnTo>
                  <a:lnTo>
                    <a:pt x="756" y="5236"/>
                  </a:lnTo>
                  <a:lnTo>
                    <a:pt x="853" y="5163"/>
                  </a:lnTo>
                  <a:lnTo>
                    <a:pt x="926" y="5090"/>
                  </a:lnTo>
                  <a:lnTo>
                    <a:pt x="999" y="4993"/>
                  </a:lnTo>
                  <a:lnTo>
                    <a:pt x="1024" y="4895"/>
                  </a:lnTo>
                  <a:lnTo>
                    <a:pt x="1048" y="4774"/>
                  </a:lnTo>
                  <a:lnTo>
                    <a:pt x="1072" y="4652"/>
                  </a:lnTo>
                  <a:lnTo>
                    <a:pt x="1072" y="4652"/>
                  </a:lnTo>
                  <a:lnTo>
                    <a:pt x="1097" y="4189"/>
                  </a:lnTo>
                  <a:lnTo>
                    <a:pt x="1145" y="3726"/>
                  </a:lnTo>
                  <a:lnTo>
                    <a:pt x="1218" y="3312"/>
                  </a:lnTo>
                  <a:lnTo>
                    <a:pt x="1316" y="2923"/>
                  </a:lnTo>
                  <a:lnTo>
                    <a:pt x="1438" y="2582"/>
                  </a:lnTo>
                  <a:lnTo>
                    <a:pt x="1535" y="2338"/>
                  </a:lnTo>
                  <a:lnTo>
                    <a:pt x="1633" y="2168"/>
                  </a:lnTo>
                  <a:lnTo>
                    <a:pt x="1681" y="2143"/>
                  </a:lnTo>
                  <a:lnTo>
                    <a:pt x="1706" y="2143"/>
                  </a:lnTo>
                  <a:lnTo>
                    <a:pt x="1706" y="2143"/>
                  </a:lnTo>
                  <a:lnTo>
                    <a:pt x="1730" y="2241"/>
                  </a:lnTo>
                  <a:lnTo>
                    <a:pt x="1730" y="2509"/>
                  </a:lnTo>
                  <a:lnTo>
                    <a:pt x="1681" y="3483"/>
                  </a:lnTo>
                  <a:lnTo>
                    <a:pt x="1608" y="4822"/>
                  </a:lnTo>
                  <a:lnTo>
                    <a:pt x="1486" y="6357"/>
                  </a:lnTo>
                  <a:lnTo>
                    <a:pt x="1243" y="9231"/>
                  </a:lnTo>
                  <a:lnTo>
                    <a:pt x="1145" y="10521"/>
                  </a:lnTo>
                  <a:lnTo>
                    <a:pt x="1145" y="10521"/>
                  </a:lnTo>
                  <a:lnTo>
                    <a:pt x="1145" y="10668"/>
                  </a:lnTo>
                  <a:lnTo>
                    <a:pt x="1145" y="10814"/>
                  </a:lnTo>
                  <a:lnTo>
                    <a:pt x="1194" y="10935"/>
                  </a:lnTo>
                  <a:lnTo>
                    <a:pt x="1267" y="11057"/>
                  </a:lnTo>
                  <a:lnTo>
                    <a:pt x="1340" y="11155"/>
                  </a:lnTo>
                  <a:lnTo>
                    <a:pt x="1462" y="11252"/>
                  </a:lnTo>
                  <a:lnTo>
                    <a:pt x="1584" y="11325"/>
                  </a:lnTo>
                  <a:lnTo>
                    <a:pt x="1706" y="11349"/>
                  </a:lnTo>
                  <a:lnTo>
                    <a:pt x="1706" y="11349"/>
                  </a:lnTo>
                  <a:lnTo>
                    <a:pt x="1827" y="11349"/>
                  </a:lnTo>
                  <a:lnTo>
                    <a:pt x="1827" y="11349"/>
                  </a:lnTo>
                  <a:lnTo>
                    <a:pt x="1949" y="11349"/>
                  </a:lnTo>
                  <a:lnTo>
                    <a:pt x="2071" y="11325"/>
                  </a:lnTo>
                  <a:lnTo>
                    <a:pt x="2168" y="11252"/>
                  </a:lnTo>
                  <a:lnTo>
                    <a:pt x="2266" y="11179"/>
                  </a:lnTo>
                  <a:lnTo>
                    <a:pt x="2339" y="11106"/>
                  </a:lnTo>
                  <a:lnTo>
                    <a:pt x="2412" y="11008"/>
                  </a:lnTo>
                  <a:lnTo>
                    <a:pt x="2461" y="10887"/>
                  </a:lnTo>
                  <a:lnTo>
                    <a:pt x="2509" y="10765"/>
                  </a:lnTo>
                  <a:lnTo>
                    <a:pt x="3045" y="7014"/>
                  </a:lnTo>
                  <a:lnTo>
                    <a:pt x="3045" y="7014"/>
                  </a:lnTo>
                  <a:lnTo>
                    <a:pt x="3045" y="6966"/>
                  </a:lnTo>
                  <a:lnTo>
                    <a:pt x="3094" y="6868"/>
                  </a:lnTo>
                  <a:lnTo>
                    <a:pt x="3143" y="6819"/>
                  </a:lnTo>
                  <a:lnTo>
                    <a:pt x="3191" y="6771"/>
                  </a:lnTo>
                  <a:lnTo>
                    <a:pt x="3264" y="6746"/>
                  </a:lnTo>
                  <a:lnTo>
                    <a:pt x="3337" y="6722"/>
                  </a:lnTo>
                  <a:lnTo>
                    <a:pt x="3337" y="6722"/>
                  </a:lnTo>
                  <a:lnTo>
                    <a:pt x="3410" y="6746"/>
                  </a:lnTo>
                  <a:lnTo>
                    <a:pt x="3484" y="6771"/>
                  </a:lnTo>
                  <a:lnTo>
                    <a:pt x="3532" y="6819"/>
                  </a:lnTo>
                  <a:lnTo>
                    <a:pt x="3581" y="6868"/>
                  </a:lnTo>
                  <a:lnTo>
                    <a:pt x="3630" y="6966"/>
                  </a:lnTo>
                  <a:lnTo>
                    <a:pt x="3630" y="7014"/>
                  </a:lnTo>
                  <a:lnTo>
                    <a:pt x="4165" y="10765"/>
                  </a:lnTo>
                  <a:lnTo>
                    <a:pt x="4165" y="10765"/>
                  </a:lnTo>
                  <a:lnTo>
                    <a:pt x="4214" y="10887"/>
                  </a:lnTo>
                  <a:lnTo>
                    <a:pt x="4263" y="11008"/>
                  </a:lnTo>
                  <a:lnTo>
                    <a:pt x="4336" y="11106"/>
                  </a:lnTo>
                  <a:lnTo>
                    <a:pt x="4409" y="11179"/>
                  </a:lnTo>
                  <a:lnTo>
                    <a:pt x="4506" y="11252"/>
                  </a:lnTo>
                  <a:lnTo>
                    <a:pt x="4604" y="11325"/>
                  </a:lnTo>
                  <a:lnTo>
                    <a:pt x="4726" y="11349"/>
                  </a:lnTo>
                  <a:lnTo>
                    <a:pt x="4847" y="11349"/>
                  </a:lnTo>
                  <a:lnTo>
                    <a:pt x="4847" y="11349"/>
                  </a:lnTo>
                  <a:lnTo>
                    <a:pt x="4969" y="11349"/>
                  </a:lnTo>
                  <a:lnTo>
                    <a:pt x="4969" y="11349"/>
                  </a:lnTo>
                  <a:lnTo>
                    <a:pt x="5091" y="11325"/>
                  </a:lnTo>
                  <a:lnTo>
                    <a:pt x="5213" y="11252"/>
                  </a:lnTo>
                  <a:lnTo>
                    <a:pt x="5334" y="11155"/>
                  </a:lnTo>
                  <a:lnTo>
                    <a:pt x="5408" y="11057"/>
                  </a:lnTo>
                  <a:lnTo>
                    <a:pt x="5481" y="10935"/>
                  </a:lnTo>
                  <a:lnTo>
                    <a:pt x="5529" y="10814"/>
                  </a:lnTo>
                  <a:lnTo>
                    <a:pt x="5529" y="10668"/>
                  </a:lnTo>
                  <a:lnTo>
                    <a:pt x="5529" y="10521"/>
                  </a:lnTo>
                  <a:lnTo>
                    <a:pt x="5529" y="10521"/>
                  </a:lnTo>
                  <a:lnTo>
                    <a:pt x="5188" y="6381"/>
                  </a:lnTo>
                  <a:lnTo>
                    <a:pt x="4994" y="3507"/>
                  </a:lnTo>
                  <a:lnTo>
                    <a:pt x="4945" y="2533"/>
                  </a:lnTo>
                  <a:lnTo>
                    <a:pt x="4945" y="2241"/>
                  </a:lnTo>
                  <a:lnTo>
                    <a:pt x="4969" y="2143"/>
                  </a:lnTo>
                  <a:lnTo>
                    <a:pt x="4969" y="2143"/>
                  </a:lnTo>
                  <a:lnTo>
                    <a:pt x="4994" y="2143"/>
                  </a:lnTo>
                  <a:lnTo>
                    <a:pt x="5042" y="2168"/>
                  </a:lnTo>
                  <a:lnTo>
                    <a:pt x="5140" y="2314"/>
                  </a:lnTo>
                  <a:lnTo>
                    <a:pt x="5237" y="2557"/>
                  </a:lnTo>
                  <a:lnTo>
                    <a:pt x="5334" y="2898"/>
                  </a:lnTo>
                  <a:lnTo>
                    <a:pt x="5432" y="3288"/>
                  </a:lnTo>
                  <a:lnTo>
                    <a:pt x="5529" y="3726"/>
                  </a:lnTo>
                  <a:lnTo>
                    <a:pt x="5578" y="4189"/>
                  </a:lnTo>
                  <a:lnTo>
                    <a:pt x="5602" y="4652"/>
                  </a:lnTo>
                  <a:lnTo>
                    <a:pt x="5602" y="4652"/>
                  </a:lnTo>
                  <a:lnTo>
                    <a:pt x="5627" y="4774"/>
                  </a:lnTo>
                  <a:lnTo>
                    <a:pt x="5651" y="4895"/>
                  </a:lnTo>
                  <a:lnTo>
                    <a:pt x="5675" y="4993"/>
                  </a:lnTo>
                  <a:lnTo>
                    <a:pt x="5749" y="5090"/>
                  </a:lnTo>
                  <a:lnTo>
                    <a:pt x="5822" y="5163"/>
                  </a:lnTo>
                  <a:lnTo>
                    <a:pt x="5919" y="5236"/>
                  </a:lnTo>
                  <a:lnTo>
                    <a:pt x="6016" y="5261"/>
                  </a:lnTo>
                  <a:lnTo>
                    <a:pt x="6138" y="5285"/>
                  </a:lnTo>
                  <a:lnTo>
                    <a:pt x="6138" y="5285"/>
                  </a:lnTo>
                  <a:lnTo>
                    <a:pt x="6260" y="5261"/>
                  </a:lnTo>
                  <a:lnTo>
                    <a:pt x="6357" y="5236"/>
                  </a:lnTo>
                  <a:lnTo>
                    <a:pt x="6455" y="5163"/>
                  </a:lnTo>
                  <a:lnTo>
                    <a:pt x="6528" y="5090"/>
                  </a:lnTo>
                  <a:lnTo>
                    <a:pt x="6601" y="4993"/>
                  </a:lnTo>
                  <a:lnTo>
                    <a:pt x="6650" y="4895"/>
                  </a:lnTo>
                  <a:lnTo>
                    <a:pt x="6674" y="4774"/>
                  </a:lnTo>
                  <a:lnTo>
                    <a:pt x="6674" y="4652"/>
                  </a:lnTo>
                  <a:lnTo>
                    <a:pt x="6674" y="4652"/>
                  </a:lnTo>
                  <a:lnTo>
                    <a:pt x="6674" y="4092"/>
                  </a:lnTo>
                  <a:lnTo>
                    <a:pt x="6625" y="3556"/>
                  </a:lnTo>
                  <a:lnTo>
                    <a:pt x="6552" y="3069"/>
                  </a:lnTo>
                  <a:lnTo>
                    <a:pt x="6455" y="2630"/>
                  </a:lnTo>
                  <a:lnTo>
                    <a:pt x="6357" y="2216"/>
                  </a:lnTo>
                  <a:lnTo>
                    <a:pt x="6211" y="1827"/>
                  </a:lnTo>
                  <a:lnTo>
                    <a:pt x="6065" y="1486"/>
                  </a:lnTo>
                  <a:lnTo>
                    <a:pt x="5895" y="1169"/>
                  </a:lnTo>
                  <a:lnTo>
                    <a:pt x="5700" y="901"/>
                  </a:lnTo>
                  <a:lnTo>
                    <a:pt x="5505" y="658"/>
                  </a:lnTo>
                  <a:lnTo>
                    <a:pt x="5286" y="463"/>
                  </a:lnTo>
                  <a:lnTo>
                    <a:pt x="5042" y="292"/>
                  </a:lnTo>
                  <a:lnTo>
                    <a:pt x="4799" y="171"/>
                  </a:lnTo>
                  <a:lnTo>
                    <a:pt x="4555" y="73"/>
                  </a:lnTo>
                  <a:lnTo>
                    <a:pt x="4287" y="24"/>
                  </a:lnTo>
                  <a:lnTo>
                    <a:pt x="4019" y="0"/>
                  </a:lnTo>
                  <a:lnTo>
                    <a:pt x="4019" y="0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45" name="Shape 491"/>
            <p:cNvSpPr/>
            <p:nvPr/>
          </p:nvSpPr>
          <p:spPr>
            <a:xfrm>
              <a:off x="3587972" y="1754817"/>
              <a:ext cx="76725" cy="84050"/>
            </a:xfrm>
            <a:custGeom>
              <a:avLst/>
              <a:gdLst/>
              <a:ahLst/>
              <a:cxnLst/>
              <a:rect l="0" t="0" r="0" b="0"/>
              <a:pathLst>
                <a:path w="3069" h="3362" fill="none" extrusionOk="0">
                  <a:moveTo>
                    <a:pt x="0" y="1511"/>
                  </a:moveTo>
                  <a:lnTo>
                    <a:pt x="0" y="1511"/>
                  </a:lnTo>
                  <a:lnTo>
                    <a:pt x="24" y="1340"/>
                  </a:lnTo>
                  <a:lnTo>
                    <a:pt x="49" y="1170"/>
                  </a:lnTo>
                  <a:lnTo>
                    <a:pt x="73" y="1024"/>
                  </a:lnTo>
                  <a:lnTo>
                    <a:pt x="122" y="877"/>
                  </a:lnTo>
                  <a:lnTo>
                    <a:pt x="195" y="756"/>
                  </a:lnTo>
                  <a:lnTo>
                    <a:pt x="268" y="634"/>
                  </a:lnTo>
                  <a:lnTo>
                    <a:pt x="365" y="512"/>
                  </a:lnTo>
                  <a:lnTo>
                    <a:pt x="463" y="415"/>
                  </a:lnTo>
                  <a:lnTo>
                    <a:pt x="682" y="220"/>
                  </a:lnTo>
                  <a:lnTo>
                    <a:pt x="950" y="98"/>
                  </a:lnTo>
                  <a:lnTo>
                    <a:pt x="1218" y="25"/>
                  </a:lnTo>
                  <a:lnTo>
                    <a:pt x="1534" y="1"/>
                  </a:lnTo>
                  <a:lnTo>
                    <a:pt x="1534" y="1"/>
                  </a:lnTo>
                  <a:lnTo>
                    <a:pt x="1851" y="25"/>
                  </a:lnTo>
                  <a:lnTo>
                    <a:pt x="2119" y="98"/>
                  </a:lnTo>
                  <a:lnTo>
                    <a:pt x="2387" y="220"/>
                  </a:lnTo>
                  <a:lnTo>
                    <a:pt x="2606" y="415"/>
                  </a:lnTo>
                  <a:lnTo>
                    <a:pt x="2703" y="512"/>
                  </a:lnTo>
                  <a:lnTo>
                    <a:pt x="2801" y="634"/>
                  </a:lnTo>
                  <a:lnTo>
                    <a:pt x="2874" y="756"/>
                  </a:lnTo>
                  <a:lnTo>
                    <a:pt x="2947" y="877"/>
                  </a:lnTo>
                  <a:lnTo>
                    <a:pt x="2996" y="1024"/>
                  </a:lnTo>
                  <a:lnTo>
                    <a:pt x="3020" y="1170"/>
                  </a:lnTo>
                  <a:lnTo>
                    <a:pt x="3044" y="1340"/>
                  </a:lnTo>
                  <a:lnTo>
                    <a:pt x="3069" y="1511"/>
                  </a:lnTo>
                  <a:lnTo>
                    <a:pt x="3069" y="1511"/>
                  </a:lnTo>
                  <a:lnTo>
                    <a:pt x="3044" y="1681"/>
                  </a:lnTo>
                  <a:lnTo>
                    <a:pt x="3020" y="1852"/>
                  </a:lnTo>
                  <a:lnTo>
                    <a:pt x="2947" y="2193"/>
                  </a:lnTo>
                  <a:lnTo>
                    <a:pt x="2801" y="2509"/>
                  </a:lnTo>
                  <a:lnTo>
                    <a:pt x="2606" y="2777"/>
                  </a:lnTo>
                  <a:lnTo>
                    <a:pt x="2509" y="2899"/>
                  </a:lnTo>
                  <a:lnTo>
                    <a:pt x="2387" y="3021"/>
                  </a:lnTo>
                  <a:lnTo>
                    <a:pt x="2265" y="3118"/>
                  </a:lnTo>
                  <a:lnTo>
                    <a:pt x="2119" y="3191"/>
                  </a:lnTo>
                  <a:lnTo>
                    <a:pt x="1997" y="3264"/>
                  </a:lnTo>
                  <a:lnTo>
                    <a:pt x="1851" y="3313"/>
                  </a:lnTo>
                  <a:lnTo>
                    <a:pt x="1681" y="3337"/>
                  </a:lnTo>
                  <a:lnTo>
                    <a:pt x="1534" y="3362"/>
                  </a:lnTo>
                  <a:lnTo>
                    <a:pt x="1534" y="3362"/>
                  </a:lnTo>
                  <a:lnTo>
                    <a:pt x="1388" y="3337"/>
                  </a:lnTo>
                  <a:lnTo>
                    <a:pt x="1218" y="3313"/>
                  </a:lnTo>
                  <a:lnTo>
                    <a:pt x="1072" y="3264"/>
                  </a:lnTo>
                  <a:lnTo>
                    <a:pt x="950" y="3191"/>
                  </a:lnTo>
                  <a:lnTo>
                    <a:pt x="804" y="3118"/>
                  </a:lnTo>
                  <a:lnTo>
                    <a:pt x="682" y="3021"/>
                  </a:lnTo>
                  <a:lnTo>
                    <a:pt x="560" y="2899"/>
                  </a:lnTo>
                  <a:lnTo>
                    <a:pt x="463" y="2777"/>
                  </a:lnTo>
                  <a:lnTo>
                    <a:pt x="268" y="2509"/>
                  </a:lnTo>
                  <a:lnTo>
                    <a:pt x="122" y="2193"/>
                  </a:lnTo>
                  <a:lnTo>
                    <a:pt x="49" y="1852"/>
                  </a:lnTo>
                  <a:lnTo>
                    <a:pt x="24" y="1681"/>
                  </a:lnTo>
                  <a:lnTo>
                    <a:pt x="0" y="1511"/>
                  </a:lnTo>
                  <a:lnTo>
                    <a:pt x="0" y="1511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 dirty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46" name="Shape 492"/>
          <p:cNvGrpSpPr/>
          <p:nvPr/>
        </p:nvGrpSpPr>
        <p:grpSpPr>
          <a:xfrm>
            <a:off x="5424222" y="2413000"/>
            <a:ext cx="194775" cy="557078"/>
            <a:chOff x="2975370" y="1702622"/>
            <a:chExt cx="172925" cy="502950"/>
          </a:xfrm>
          <a:solidFill>
            <a:srgbClr val="496391"/>
          </a:solidFill>
        </p:grpSpPr>
        <p:sp>
          <p:nvSpPr>
            <p:cNvPr id="47" name="Shape 493"/>
            <p:cNvSpPr/>
            <p:nvPr/>
          </p:nvSpPr>
          <p:spPr>
            <a:xfrm>
              <a:off x="3021645" y="1702622"/>
              <a:ext cx="80375" cy="91350"/>
            </a:xfrm>
            <a:custGeom>
              <a:avLst/>
              <a:gdLst/>
              <a:ahLst/>
              <a:cxnLst/>
              <a:rect l="0" t="0" r="0" b="0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48" name="Shape 494"/>
            <p:cNvSpPr/>
            <p:nvPr/>
          </p:nvSpPr>
          <p:spPr>
            <a:xfrm>
              <a:off x="2975370" y="1805522"/>
              <a:ext cx="172925" cy="400050"/>
            </a:xfrm>
            <a:custGeom>
              <a:avLst/>
              <a:gdLst/>
              <a:ahLst/>
              <a:cxnLst/>
              <a:rect l="0" t="0" r="0" b="0"/>
              <a:pathLst>
                <a:path w="6917" h="16002" fill="none" extrusionOk="0">
                  <a:moveTo>
                    <a:pt x="4189" y="0"/>
                  </a:moveTo>
                  <a:lnTo>
                    <a:pt x="4189" y="0"/>
                  </a:lnTo>
                  <a:lnTo>
                    <a:pt x="4019" y="98"/>
                  </a:lnTo>
                  <a:lnTo>
                    <a:pt x="3848" y="147"/>
                  </a:lnTo>
                  <a:lnTo>
                    <a:pt x="3653" y="195"/>
                  </a:lnTo>
                  <a:lnTo>
                    <a:pt x="3459" y="220"/>
                  </a:lnTo>
                  <a:lnTo>
                    <a:pt x="3459" y="220"/>
                  </a:lnTo>
                  <a:lnTo>
                    <a:pt x="3264" y="195"/>
                  </a:lnTo>
                  <a:lnTo>
                    <a:pt x="3069" y="147"/>
                  </a:lnTo>
                  <a:lnTo>
                    <a:pt x="2898" y="98"/>
                  </a:lnTo>
                  <a:lnTo>
                    <a:pt x="2728" y="0"/>
                  </a:lnTo>
                  <a:lnTo>
                    <a:pt x="2728" y="0"/>
                  </a:lnTo>
                  <a:lnTo>
                    <a:pt x="2533" y="49"/>
                  </a:lnTo>
                  <a:lnTo>
                    <a:pt x="2338" y="122"/>
                  </a:lnTo>
                  <a:lnTo>
                    <a:pt x="2168" y="195"/>
                  </a:lnTo>
                  <a:lnTo>
                    <a:pt x="2022" y="293"/>
                  </a:lnTo>
                  <a:lnTo>
                    <a:pt x="1705" y="488"/>
                  </a:lnTo>
                  <a:lnTo>
                    <a:pt x="1437" y="755"/>
                  </a:lnTo>
                  <a:lnTo>
                    <a:pt x="1169" y="1072"/>
                  </a:lnTo>
                  <a:lnTo>
                    <a:pt x="950" y="1413"/>
                  </a:lnTo>
                  <a:lnTo>
                    <a:pt x="755" y="1803"/>
                  </a:lnTo>
                  <a:lnTo>
                    <a:pt x="585" y="2217"/>
                  </a:lnTo>
                  <a:lnTo>
                    <a:pt x="439" y="2704"/>
                  </a:lnTo>
                  <a:lnTo>
                    <a:pt x="317" y="3191"/>
                  </a:lnTo>
                  <a:lnTo>
                    <a:pt x="219" y="3727"/>
                  </a:lnTo>
                  <a:lnTo>
                    <a:pt x="146" y="4311"/>
                  </a:lnTo>
                  <a:lnTo>
                    <a:pt x="73" y="4896"/>
                  </a:lnTo>
                  <a:lnTo>
                    <a:pt x="24" y="5529"/>
                  </a:lnTo>
                  <a:lnTo>
                    <a:pt x="0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4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4"/>
                  </a:lnTo>
                  <a:lnTo>
                    <a:pt x="244" y="7502"/>
                  </a:lnTo>
                  <a:lnTo>
                    <a:pt x="317" y="7575"/>
                  </a:lnTo>
                  <a:lnTo>
                    <a:pt x="414" y="7624"/>
                  </a:lnTo>
                  <a:lnTo>
                    <a:pt x="487" y="7624"/>
                  </a:lnTo>
                  <a:lnTo>
                    <a:pt x="487" y="7624"/>
                  </a:lnTo>
                  <a:lnTo>
                    <a:pt x="633" y="7624"/>
                  </a:lnTo>
                  <a:lnTo>
                    <a:pt x="731" y="7575"/>
                  </a:lnTo>
                  <a:lnTo>
                    <a:pt x="804" y="7502"/>
                  </a:lnTo>
                  <a:lnTo>
                    <a:pt x="877" y="7404"/>
                  </a:lnTo>
                  <a:lnTo>
                    <a:pt x="926" y="7307"/>
                  </a:lnTo>
                  <a:lnTo>
                    <a:pt x="950" y="7161"/>
                  </a:lnTo>
                  <a:lnTo>
                    <a:pt x="974" y="6869"/>
                  </a:lnTo>
                  <a:lnTo>
                    <a:pt x="974" y="6869"/>
                  </a:lnTo>
                  <a:lnTo>
                    <a:pt x="999" y="6503"/>
                  </a:lnTo>
                  <a:lnTo>
                    <a:pt x="1023" y="6089"/>
                  </a:lnTo>
                  <a:lnTo>
                    <a:pt x="1145" y="5091"/>
                  </a:lnTo>
                  <a:lnTo>
                    <a:pt x="1291" y="4092"/>
                  </a:lnTo>
                  <a:lnTo>
                    <a:pt x="1364" y="3654"/>
                  </a:lnTo>
                  <a:lnTo>
                    <a:pt x="1461" y="3288"/>
                  </a:lnTo>
                  <a:lnTo>
                    <a:pt x="1461" y="3288"/>
                  </a:lnTo>
                  <a:lnTo>
                    <a:pt x="1413" y="3094"/>
                  </a:lnTo>
                  <a:lnTo>
                    <a:pt x="1388" y="2899"/>
                  </a:lnTo>
                  <a:lnTo>
                    <a:pt x="1388" y="2704"/>
                  </a:lnTo>
                  <a:lnTo>
                    <a:pt x="1413" y="2533"/>
                  </a:lnTo>
                  <a:lnTo>
                    <a:pt x="1437" y="2387"/>
                  </a:lnTo>
                  <a:lnTo>
                    <a:pt x="1510" y="2241"/>
                  </a:lnTo>
                  <a:lnTo>
                    <a:pt x="1583" y="2119"/>
                  </a:lnTo>
                  <a:lnTo>
                    <a:pt x="1656" y="2046"/>
                  </a:lnTo>
                  <a:lnTo>
                    <a:pt x="1656" y="2046"/>
                  </a:lnTo>
                  <a:lnTo>
                    <a:pt x="1583" y="2144"/>
                  </a:lnTo>
                  <a:lnTo>
                    <a:pt x="1534" y="2290"/>
                  </a:lnTo>
                  <a:lnTo>
                    <a:pt x="1486" y="2485"/>
                  </a:lnTo>
                  <a:lnTo>
                    <a:pt x="1486" y="2680"/>
                  </a:lnTo>
                  <a:lnTo>
                    <a:pt x="1510" y="2874"/>
                  </a:lnTo>
                  <a:lnTo>
                    <a:pt x="1559" y="3069"/>
                  </a:lnTo>
                  <a:lnTo>
                    <a:pt x="1608" y="3167"/>
                  </a:lnTo>
                  <a:lnTo>
                    <a:pt x="1681" y="3264"/>
                  </a:lnTo>
                  <a:lnTo>
                    <a:pt x="1754" y="3337"/>
                  </a:lnTo>
                  <a:lnTo>
                    <a:pt x="1851" y="3410"/>
                  </a:lnTo>
                  <a:lnTo>
                    <a:pt x="1851" y="3410"/>
                  </a:lnTo>
                  <a:lnTo>
                    <a:pt x="1900" y="3775"/>
                  </a:lnTo>
                  <a:lnTo>
                    <a:pt x="1924" y="3970"/>
                  </a:lnTo>
                  <a:lnTo>
                    <a:pt x="1949" y="4190"/>
                  </a:lnTo>
                  <a:lnTo>
                    <a:pt x="1924" y="4433"/>
                  </a:lnTo>
                  <a:lnTo>
                    <a:pt x="1900" y="4725"/>
                  </a:lnTo>
                  <a:lnTo>
                    <a:pt x="1827" y="5018"/>
                  </a:lnTo>
                  <a:lnTo>
                    <a:pt x="1705" y="5383"/>
                  </a:lnTo>
                  <a:lnTo>
                    <a:pt x="1705" y="5383"/>
                  </a:lnTo>
                  <a:lnTo>
                    <a:pt x="1510" y="5894"/>
                  </a:lnTo>
                  <a:lnTo>
                    <a:pt x="1364" y="6381"/>
                  </a:lnTo>
                  <a:lnTo>
                    <a:pt x="1267" y="6820"/>
                  </a:lnTo>
                  <a:lnTo>
                    <a:pt x="1218" y="7210"/>
                  </a:lnTo>
                  <a:lnTo>
                    <a:pt x="1169" y="7599"/>
                  </a:lnTo>
                  <a:lnTo>
                    <a:pt x="1169" y="7989"/>
                  </a:lnTo>
                  <a:lnTo>
                    <a:pt x="1194" y="8793"/>
                  </a:lnTo>
                  <a:lnTo>
                    <a:pt x="1194" y="8793"/>
                  </a:lnTo>
                  <a:lnTo>
                    <a:pt x="1242" y="9962"/>
                  </a:lnTo>
                  <a:lnTo>
                    <a:pt x="1291" y="11131"/>
                  </a:lnTo>
                  <a:lnTo>
                    <a:pt x="1315" y="13201"/>
                  </a:lnTo>
                  <a:lnTo>
                    <a:pt x="1340" y="14686"/>
                  </a:lnTo>
                  <a:lnTo>
                    <a:pt x="1340" y="15271"/>
                  </a:lnTo>
                  <a:lnTo>
                    <a:pt x="1340" y="15271"/>
                  </a:lnTo>
                  <a:lnTo>
                    <a:pt x="1364" y="15490"/>
                  </a:lnTo>
                  <a:lnTo>
                    <a:pt x="1413" y="15661"/>
                  </a:lnTo>
                  <a:lnTo>
                    <a:pt x="1486" y="15782"/>
                  </a:lnTo>
                  <a:lnTo>
                    <a:pt x="1583" y="15880"/>
                  </a:lnTo>
                  <a:lnTo>
                    <a:pt x="1656" y="15953"/>
                  </a:lnTo>
                  <a:lnTo>
                    <a:pt x="1729" y="15977"/>
                  </a:lnTo>
                  <a:lnTo>
                    <a:pt x="1827" y="16002"/>
                  </a:lnTo>
                  <a:lnTo>
                    <a:pt x="1827" y="16002"/>
                  </a:lnTo>
                  <a:lnTo>
                    <a:pt x="1949" y="16002"/>
                  </a:lnTo>
                  <a:lnTo>
                    <a:pt x="2070" y="15953"/>
                  </a:lnTo>
                  <a:lnTo>
                    <a:pt x="2168" y="15904"/>
                  </a:lnTo>
                  <a:lnTo>
                    <a:pt x="2241" y="15831"/>
                  </a:lnTo>
                  <a:lnTo>
                    <a:pt x="2314" y="15758"/>
                  </a:lnTo>
                  <a:lnTo>
                    <a:pt x="2387" y="15636"/>
                  </a:lnTo>
                  <a:lnTo>
                    <a:pt x="2411" y="15490"/>
                  </a:lnTo>
                  <a:lnTo>
                    <a:pt x="2460" y="15344"/>
                  </a:lnTo>
                  <a:lnTo>
                    <a:pt x="3142" y="8525"/>
                  </a:lnTo>
                  <a:lnTo>
                    <a:pt x="3142" y="8525"/>
                  </a:lnTo>
                  <a:lnTo>
                    <a:pt x="3142" y="8427"/>
                  </a:lnTo>
                  <a:lnTo>
                    <a:pt x="3191" y="8257"/>
                  </a:lnTo>
                  <a:lnTo>
                    <a:pt x="3239" y="8159"/>
                  </a:lnTo>
                  <a:lnTo>
                    <a:pt x="3288" y="8062"/>
                  </a:lnTo>
                  <a:lnTo>
                    <a:pt x="3361" y="7989"/>
                  </a:lnTo>
                  <a:lnTo>
                    <a:pt x="3459" y="7965"/>
                  </a:lnTo>
                  <a:lnTo>
                    <a:pt x="3459" y="7965"/>
                  </a:lnTo>
                  <a:lnTo>
                    <a:pt x="3556" y="7989"/>
                  </a:lnTo>
                  <a:lnTo>
                    <a:pt x="3629" y="8062"/>
                  </a:lnTo>
                  <a:lnTo>
                    <a:pt x="3678" y="8159"/>
                  </a:lnTo>
                  <a:lnTo>
                    <a:pt x="3726" y="8257"/>
                  </a:lnTo>
                  <a:lnTo>
                    <a:pt x="3775" y="8427"/>
                  </a:lnTo>
                  <a:lnTo>
                    <a:pt x="3775" y="8525"/>
                  </a:lnTo>
                  <a:lnTo>
                    <a:pt x="4457" y="15344"/>
                  </a:lnTo>
                  <a:lnTo>
                    <a:pt x="4457" y="15344"/>
                  </a:lnTo>
                  <a:lnTo>
                    <a:pt x="4506" y="15490"/>
                  </a:lnTo>
                  <a:lnTo>
                    <a:pt x="4530" y="15636"/>
                  </a:lnTo>
                  <a:lnTo>
                    <a:pt x="4603" y="15758"/>
                  </a:lnTo>
                  <a:lnTo>
                    <a:pt x="4676" y="15831"/>
                  </a:lnTo>
                  <a:lnTo>
                    <a:pt x="4749" y="15904"/>
                  </a:lnTo>
                  <a:lnTo>
                    <a:pt x="4847" y="15953"/>
                  </a:lnTo>
                  <a:lnTo>
                    <a:pt x="4969" y="16002"/>
                  </a:lnTo>
                  <a:lnTo>
                    <a:pt x="5090" y="16002"/>
                  </a:lnTo>
                  <a:lnTo>
                    <a:pt x="5090" y="16002"/>
                  </a:lnTo>
                  <a:lnTo>
                    <a:pt x="5188" y="15977"/>
                  </a:lnTo>
                  <a:lnTo>
                    <a:pt x="5261" y="15953"/>
                  </a:lnTo>
                  <a:lnTo>
                    <a:pt x="5334" y="15880"/>
                  </a:lnTo>
                  <a:lnTo>
                    <a:pt x="5431" y="15782"/>
                  </a:lnTo>
                  <a:lnTo>
                    <a:pt x="5504" y="15661"/>
                  </a:lnTo>
                  <a:lnTo>
                    <a:pt x="5553" y="15490"/>
                  </a:lnTo>
                  <a:lnTo>
                    <a:pt x="5577" y="15271"/>
                  </a:lnTo>
                  <a:lnTo>
                    <a:pt x="5577" y="15271"/>
                  </a:lnTo>
                  <a:lnTo>
                    <a:pt x="5577" y="14686"/>
                  </a:lnTo>
                  <a:lnTo>
                    <a:pt x="5602" y="13201"/>
                  </a:lnTo>
                  <a:lnTo>
                    <a:pt x="5626" y="11131"/>
                  </a:lnTo>
                  <a:lnTo>
                    <a:pt x="5675" y="9962"/>
                  </a:lnTo>
                  <a:lnTo>
                    <a:pt x="5724" y="8793"/>
                  </a:lnTo>
                  <a:lnTo>
                    <a:pt x="5724" y="8793"/>
                  </a:lnTo>
                  <a:lnTo>
                    <a:pt x="5748" y="7989"/>
                  </a:lnTo>
                  <a:lnTo>
                    <a:pt x="5748" y="7599"/>
                  </a:lnTo>
                  <a:lnTo>
                    <a:pt x="5699" y="7210"/>
                  </a:lnTo>
                  <a:lnTo>
                    <a:pt x="5650" y="6820"/>
                  </a:lnTo>
                  <a:lnTo>
                    <a:pt x="5553" y="6381"/>
                  </a:lnTo>
                  <a:lnTo>
                    <a:pt x="5407" y="5894"/>
                  </a:lnTo>
                  <a:lnTo>
                    <a:pt x="5212" y="5383"/>
                  </a:lnTo>
                  <a:lnTo>
                    <a:pt x="5212" y="5383"/>
                  </a:lnTo>
                  <a:lnTo>
                    <a:pt x="5090" y="5018"/>
                  </a:lnTo>
                  <a:lnTo>
                    <a:pt x="5017" y="4725"/>
                  </a:lnTo>
                  <a:lnTo>
                    <a:pt x="4993" y="4433"/>
                  </a:lnTo>
                  <a:lnTo>
                    <a:pt x="4969" y="4190"/>
                  </a:lnTo>
                  <a:lnTo>
                    <a:pt x="4993" y="3970"/>
                  </a:lnTo>
                  <a:lnTo>
                    <a:pt x="5017" y="3775"/>
                  </a:lnTo>
                  <a:lnTo>
                    <a:pt x="5066" y="3410"/>
                  </a:lnTo>
                  <a:lnTo>
                    <a:pt x="5066" y="3410"/>
                  </a:lnTo>
                  <a:lnTo>
                    <a:pt x="5163" y="3337"/>
                  </a:lnTo>
                  <a:lnTo>
                    <a:pt x="5236" y="3264"/>
                  </a:lnTo>
                  <a:lnTo>
                    <a:pt x="5310" y="3167"/>
                  </a:lnTo>
                  <a:lnTo>
                    <a:pt x="5358" y="3069"/>
                  </a:lnTo>
                  <a:lnTo>
                    <a:pt x="5407" y="2874"/>
                  </a:lnTo>
                  <a:lnTo>
                    <a:pt x="5431" y="2680"/>
                  </a:lnTo>
                  <a:lnTo>
                    <a:pt x="5431" y="2485"/>
                  </a:lnTo>
                  <a:lnTo>
                    <a:pt x="5383" y="2290"/>
                  </a:lnTo>
                  <a:lnTo>
                    <a:pt x="5334" y="2144"/>
                  </a:lnTo>
                  <a:lnTo>
                    <a:pt x="5261" y="2046"/>
                  </a:lnTo>
                  <a:lnTo>
                    <a:pt x="5261" y="2046"/>
                  </a:lnTo>
                  <a:lnTo>
                    <a:pt x="5334" y="2119"/>
                  </a:lnTo>
                  <a:lnTo>
                    <a:pt x="5407" y="2241"/>
                  </a:lnTo>
                  <a:lnTo>
                    <a:pt x="5480" y="2387"/>
                  </a:lnTo>
                  <a:lnTo>
                    <a:pt x="5504" y="2533"/>
                  </a:lnTo>
                  <a:lnTo>
                    <a:pt x="5529" y="2704"/>
                  </a:lnTo>
                  <a:lnTo>
                    <a:pt x="5529" y="2899"/>
                  </a:lnTo>
                  <a:lnTo>
                    <a:pt x="5504" y="3094"/>
                  </a:lnTo>
                  <a:lnTo>
                    <a:pt x="5456" y="3288"/>
                  </a:lnTo>
                  <a:lnTo>
                    <a:pt x="5456" y="3288"/>
                  </a:lnTo>
                  <a:lnTo>
                    <a:pt x="5553" y="3654"/>
                  </a:lnTo>
                  <a:lnTo>
                    <a:pt x="5626" y="4092"/>
                  </a:lnTo>
                  <a:lnTo>
                    <a:pt x="5772" y="5091"/>
                  </a:lnTo>
                  <a:lnTo>
                    <a:pt x="5894" y="6089"/>
                  </a:lnTo>
                  <a:lnTo>
                    <a:pt x="5918" y="6503"/>
                  </a:lnTo>
                  <a:lnTo>
                    <a:pt x="5943" y="6869"/>
                  </a:lnTo>
                  <a:lnTo>
                    <a:pt x="5943" y="6869"/>
                  </a:lnTo>
                  <a:lnTo>
                    <a:pt x="5967" y="7161"/>
                  </a:lnTo>
                  <a:lnTo>
                    <a:pt x="5991" y="7307"/>
                  </a:lnTo>
                  <a:lnTo>
                    <a:pt x="6040" y="7404"/>
                  </a:lnTo>
                  <a:lnTo>
                    <a:pt x="6113" y="7502"/>
                  </a:lnTo>
                  <a:lnTo>
                    <a:pt x="6186" y="7575"/>
                  </a:lnTo>
                  <a:lnTo>
                    <a:pt x="6284" y="7624"/>
                  </a:lnTo>
                  <a:lnTo>
                    <a:pt x="6430" y="7624"/>
                  </a:lnTo>
                  <a:lnTo>
                    <a:pt x="6430" y="7624"/>
                  </a:lnTo>
                  <a:lnTo>
                    <a:pt x="6503" y="7624"/>
                  </a:lnTo>
                  <a:lnTo>
                    <a:pt x="6600" y="7575"/>
                  </a:lnTo>
                  <a:lnTo>
                    <a:pt x="6673" y="7502"/>
                  </a:lnTo>
                  <a:lnTo>
                    <a:pt x="6746" y="7404"/>
                  </a:lnTo>
                  <a:lnTo>
                    <a:pt x="6820" y="7307"/>
                  </a:lnTo>
                  <a:lnTo>
                    <a:pt x="6868" y="7161"/>
                  </a:lnTo>
                  <a:lnTo>
                    <a:pt x="6893" y="7015"/>
                  </a:lnTo>
                  <a:lnTo>
                    <a:pt x="6917" y="6869"/>
                  </a:lnTo>
                  <a:lnTo>
                    <a:pt x="6917" y="6869"/>
                  </a:lnTo>
                  <a:lnTo>
                    <a:pt x="6917" y="6187"/>
                  </a:lnTo>
                  <a:lnTo>
                    <a:pt x="6893" y="5529"/>
                  </a:lnTo>
                  <a:lnTo>
                    <a:pt x="6844" y="4896"/>
                  </a:lnTo>
                  <a:lnTo>
                    <a:pt x="6771" y="4311"/>
                  </a:lnTo>
                  <a:lnTo>
                    <a:pt x="6698" y="3727"/>
                  </a:lnTo>
                  <a:lnTo>
                    <a:pt x="6600" y="3191"/>
                  </a:lnTo>
                  <a:lnTo>
                    <a:pt x="6479" y="2704"/>
                  </a:lnTo>
                  <a:lnTo>
                    <a:pt x="6332" y="2217"/>
                  </a:lnTo>
                  <a:lnTo>
                    <a:pt x="6162" y="1803"/>
                  </a:lnTo>
                  <a:lnTo>
                    <a:pt x="5967" y="1413"/>
                  </a:lnTo>
                  <a:lnTo>
                    <a:pt x="5748" y="1072"/>
                  </a:lnTo>
                  <a:lnTo>
                    <a:pt x="5480" y="755"/>
                  </a:lnTo>
                  <a:lnTo>
                    <a:pt x="5212" y="488"/>
                  </a:lnTo>
                  <a:lnTo>
                    <a:pt x="4895" y="293"/>
                  </a:lnTo>
                  <a:lnTo>
                    <a:pt x="4749" y="195"/>
                  </a:lnTo>
                  <a:lnTo>
                    <a:pt x="4579" y="122"/>
                  </a:lnTo>
                  <a:lnTo>
                    <a:pt x="4384" y="49"/>
                  </a:lnTo>
                  <a:lnTo>
                    <a:pt x="4189" y="0"/>
                  </a:lnTo>
                  <a:lnTo>
                    <a:pt x="4189" y="0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 dirty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sp>
        <p:nvSpPr>
          <p:cNvPr id="49" name="Shape 495"/>
          <p:cNvSpPr/>
          <p:nvPr/>
        </p:nvSpPr>
        <p:spPr>
          <a:xfrm>
            <a:off x="3560235" y="1233581"/>
            <a:ext cx="430558" cy="444826"/>
          </a:xfrm>
          <a:custGeom>
            <a:avLst/>
            <a:gdLst/>
            <a:ahLst/>
            <a:cxnLst/>
            <a:rect l="0" t="0" r="0" b="0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solidFill>
            <a:srgbClr val="4EB8AE"/>
          </a:solidFill>
          <a:ln w="12175" cap="rnd" cmpd="sng">
            <a:solidFill>
              <a:srgbClr val="00AC8C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endParaRPr lang="fr-FR"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50" name="Shape 496"/>
          <p:cNvGrpSpPr/>
          <p:nvPr/>
        </p:nvGrpSpPr>
        <p:grpSpPr>
          <a:xfrm>
            <a:off x="2862490" y="2503739"/>
            <a:ext cx="464732" cy="428911"/>
            <a:chOff x="4573076" y="1753283"/>
            <a:chExt cx="411625" cy="387275"/>
          </a:xfrm>
          <a:solidFill>
            <a:srgbClr val="496391"/>
          </a:solidFill>
        </p:grpSpPr>
        <p:sp>
          <p:nvSpPr>
            <p:cNvPr id="51" name="Shape 497"/>
            <p:cNvSpPr/>
            <p:nvPr/>
          </p:nvSpPr>
          <p:spPr>
            <a:xfrm>
              <a:off x="4573076" y="1900033"/>
              <a:ext cx="98050" cy="219825"/>
            </a:xfrm>
            <a:custGeom>
              <a:avLst/>
              <a:gdLst/>
              <a:ahLst/>
              <a:cxnLst/>
              <a:rect l="0" t="0" r="0" b="0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52" name="Shape 498"/>
            <p:cNvSpPr/>
            <p:nvPr/>
          </p:nvSpPr>
          <p:spPr>
            <a:xfrm>
              <a:off x="4678401" y="1753283"/>
              <a:ext cx="306300" cy="387275"/>
            </a:xfrm>
            <a:custGeom>
              <a:avLst/>
              <a:gdLst/>
              <a:ahLst/>
              <a:cxnLst/>
              <a:rect l="0" t="0" r="0" b="0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53" name="Shape 510"/>
          <p:cNvGrpSpPr/>
          <p:nvPr/>
        </p:nvGrpSpPr>
        <p:grpSpPr>
          <a:xfrm>
            <a:off x="3556054" y="2985526"/>
            <a:ext cx="521112" cy="484201"/>
            <a:chOff x="1724118" y="2294208"/>
            <a:chExt cx="461550" cy="437200"/>
          </a:xfrm>
          <a:solidFill>
            <a:srgbClr val="496391"/>
          </a:solidFill>
        </p:grpSpPr>
        <p:sp>
          <p:nvSpPr>
            <p:cNvPr id="54" name="Shape 511"/>
            <p:cNvSpPr/>
            <p:nvPr/>
          </p:nvSpPr>
          <p:spPr>
            <a:xfrm>
              <a:off x="1842243" y="2636408"/>
              <a:ext cx="225300" cy="95000"/>
            </a:xfrm>
            <a:custGeom>
              <a:avLst/>
              <a:gdLst/>
              <a:ahLst/>
              <a:cxnLst/>
              <a:rect l="0" t="0" r="0" b="0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55" name="Shape 512"/>
            <p:cNvSpPr/>
            <p:nvPr/>
          </p:nvSpPr>
          <p:spPr>
            <a:xfrm>
              <a:off x="1724118" y="2294208"/>
              <a:ext cx="461550" cy="336125"/>
            </a:xfrm>
            <a:custGeom>
              <a:avLst/>
              <a:gdLst/>
              <a:ahLst/>
              <a:cxnLst/>
              <a:rect l="0" t="0" r="0" b="0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56" name="Shape 514"/>
          <p:cNvGrpSpPr/>
          <p:nvPr/>
        </p:nvGrpSpPr>
        <p:grpSpPr>
          <a:xfrm>
            <a:off x="5906002" y="3755932"/>
            <a:ext cx="585183" cy="426396"/>
            <a:chOff x="3963567" y="2322364"/>
            <a:chExt cx="517575" cy="384825"/>
          </a:xfrm>
          <a:solidFill>
            <a:srgbClr val="496391"/>
          </a:solidFill>
        </p:grpSpPr>
        <p:sp>
          <p:nvSpPr>
            <p:cNvPr id="57" name="Shape 515"/>
            <p:cNvSpPr/>
            <p:nvPr/>
          </p:nvSpPr>
          <p:spPr>
            <a:xfrm>
              <a:off x="3963567" y="2322364"/>
              <a:ext cx="348900" cy="348900"/>
            </a:xfrm>
            <a:custGeom>
              <a:avLst/>
              <a:gdLst/>
              <a:ahLst/>
              <a:cxnLst/>
              <a:rect l="0" t="0" r="0" b="0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 dirty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58" name="Shape 516"/>
            <p:cNvSpPr/>
            <p:nvPr/>
          </p:nvSpPr>
          <p:spPr>
            <a:xfrm>
              <a:off x="4282617" y="2508664"/>
              <a:ext cx="198525" cy="198525"/>
            </a:xfrm>
            <a:custGeom>
              <a:avLst/>
              <a:gdLst/>
              <a:ahLst/>
              <a:cxnLst/>
              <a:rect l="0" t="0" r="0" b="0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59" name="Shape 517"/>
          <p:cNvGrpSpPr/>
          <p:nvPr/>
        </p:nvGrpSpPr>
        <p:grpSpPr>
          <a:xfrm>
            <a:off x="5686914" y="1169878"/>
            <a:ext cx="460458" cy="461580"/>
            <a:chOff x="2874552" y="2303936"/>
            <a:chExt cx="407950" cy="416500"/>
          </a:xfrm>
          <a:solidFill>
            <a:srgbClr val="496391"/>
          </a:solidFill>
        </p:grpSpPr>
        <p:sp>
          <p:nvSpPr>
            <p:cNvPr id="60" name="Shape 518"/>
            <p:cNvSpPr/>
            <p:nvPr/>
          </p:nvSpPr>
          <p:spPr>
            <a:xfrm>
              <a:off x="2874552" y="2303936"/>
              <a:ext cx="314800" cy="314825"/>
            </a:xfrm>
            <a:custGeom>
              <a:avLst/>
              <a:gdLst/>
              <a:ahLst/>
              <a:cxnLst/>
              <a:rect l="0" t="0" r="0" b="0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61" name="Shape 519"/>
            <p:cNvSpPr/>
            <p:nvPr/>
          </p:nvSpPr>
          <p:spPr>
            <a:xfrm>
              <a:off x="2911077" y="2340461"/>
              <a:ext cx="241750" cy="241750"/>
            </a:xfrm>
            <a:custGeom>
              <a:avLst/>
              <a:gdLst/>
              <a:ahLst/>
              <a:cxnLst/>
              <a:rect l="0" t="0" r="0" b="0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62" name="Shape 520"/>
            <p:cNvSpPr/>
            <p:nvPr/>
          </p:nvSpPr>
          <p:spPr>
            <a:xfrm>
              <a:off x="2947002" y="2377011"/>
              <a:ext cx="84650" cy="84650"/>
            </a:xfrm>
            <a:custGeom>
              <a:avLst/>
              <a:gdLst/>
              <a:ahLst/>
              <a:cxnLst/>
              <a:rect l="0" t="0" r="0" b="0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63" name="Shape 521"/>
            <p:cNvSpPr/>
            <p:nvPr/>
          </p:nvSpPr>
          <p:spPr>
            <a:xfrm>
              <a:off x="3128452" y="2566961"/>
              <a:ext cx="154050" cy="153475"/>
            </a:xfrm>
            <a:custGeom>
              <a:avLst/>
              <a:gdLst/>
              <a:ahLst/>
              <a:cxnLst/>
              <a:rect l="0" t="0" r="0" b="0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sp>
        <p:nvSpPr>
          <p:cNvPr id="64" name="Shape 526"/>
          <p:cNvSpPr/>
          <p:nvPr/>
        </p:nvSpPr>
        <p:spPr>
          <a:xfrm>
            <a:off x="5760709" y="1630903"/>
            <a:ext cx="363070" cy="512681"/>
          </a:xfrm>
          <a:custGeom>
            <a:avLst/>
            <a:gdLst/>
            <a:ahLst/>
            <a:cxnLst/>
            <a:rect l="0" t="0" r="0" b="0"/>
            <a:pathLst>
              <a:path w="12860" h="18511" fill="none" extrusionOk="0">
                <a:moveTo>
                  <a:pt x="12373" y="7526"/>
                </a:moveTo>
                <a:lnTo>
                  <a:pt x="11618" y="7526"/>
                </a:lnTo>
                <a:lnTo>
                  <a:pt x="11618" y="5188"/>
                </a:lnTo>
                <a:lnTo>
                  <a:pt x="11618" y="5188"/>
                </a:lnTo>
                <a:lnTo>
                  <a:pt x="11593" y="4677"/>
                </a:lnTo>
                <a:lnTo>
                  <a:pt x="11520" y="4141"/>
                </a:lnTo>
                <a:lnTo>
                  <a:pt x="11398" y="3654"/>
                </a:lnTo>
                <a:lnTo>
                  <a:pt x="11204" y="3167"/>
                </a:lnTo>
                <a:lnTo>
                  <a:pt x="10984" y="2728"/>
                </a:lnTo>
                <a:lnTo>
                  <a:pt x="10741" y="2290"/>
                </a:lnTo>
                <a:lnTo>
                  <a:pt x="10424" y="1900"/>
                </a:lnTo>
                <a:lnTo>
                  <a:pt x="10108" y="1535"/>
                </a:lnTo>
                <a:lnTo>
                  <a:pt x="9718" y="1194"/>
                </a:lnTo>
                <a:lnTo>
                  <a:pt x="9328" y="902"/>
                </a:lnTo>
                <a:lnTo>
                  <a:pt x="8914" y="634"/>
                </a:lnTo>
                <a:lnTo>
                  <a:pt x="8452" y="415"/>
                </a:lnTo>
                <a:lnTo>
                  <a:pt x="7964" y="244"/>
                </a:lnTo>
                <a:lnTo>
                  <a:pt x="7477" y="122"/>
                </a:lnTo>
                <a:lnTo>
                  <a:pt x="6966" y="25"/>
                </a:lnTo>
                <a:lnTo>
                  <a:pt x="6430" y="0"/>
                </a:lnTo>
                <a:lnTo>
                  <a:pt x="6430" y="0"/>
                </a:lnTo>
                <a:lnTo>
                  <a:pt x="5894" y="25"/>
                </a:lnTo>
                <a:lnTo>
                  <a:pt x="5383" y="122"/>
                </a:lnTo>
                <a:lnTo>
                  <a:pt x="4896" y="244"/>
                </a:lnTo>
                <a:lnTo>
                  <a:pt x="4409" y="415"/>
                </a:lnTo>
                <a:lnTo>
                  <a:pt x="3970" y="634"/>
                </a:lnTo>
                <a:lnTo>
                  <a:pt x="3532" y="902"/>
                </a:lnTo>
                <a:lnTo>
                  <a:pt x="3142" y="1194"/>
                </a:lnTo>
                <a:lnTo>
                  <a:pt x="2752" y="1535"/>
                </a:lnTo>
                <a:lnTo>
                  <a:pt x="2436" y="1900"/>
                </a:lnTo>
                <a:lnTo>
                  <a:pt x="2119" y="2290"/>
                </a:lnTo>
                <a:lnTo>
                  <a:pt x="1876" y="2728"/>
                </a:lnTo>
                <a:lnTo>
                  <a:pt x="1656" y="3167"/>
                </a:lnTo>
                <a:lnTo>
                  <a:pt x="1462" y="3654"/>
                </a:lnTo>
                <a:lnTo>
                  <a:pt x="1340" y="4141"/>
                </a:lnTo>
                <a:lnTo>
                  <a:pt x="1267" y="4677"/>
                </a:lnTo>
                <a:lnTo>
                  <a:pt x="1242" y="5188"/>
                </a:lnTo>
                <a:lnTo>
                  <a:pt x="1242" y="7526"/>
                </a:lnTo>
                <a:lnTo>
                  <a:pt x="487" y="7526"/>
                </a:lnTo>
                <a:lnTo>
                  <a:pt x="487" y="7526"/>
                </a:lnTo>
                <a:lnTo>
                  <a:pt x="390" y="7526"/>
                </a:lnTo>
                <a:lnTo>
                  <a:pt x="293" y="7551"/>
                </a:lnTo>
                <a:lnTo>
                  <a:pt x="220" y="7599"/>
                </a:lnTo>
                <a:lnTo>
                  <a:pt x="146" y="7648"/>
                </a:lnTo>
                <a:lnTo>
                  <a:pt x="73" y="7721"/>
                </a:lnTo>
                <a:lnTo>
                  <a:pt x="49" y="7818"/>
                </a:lnTo>
                <a:lnTo>
                  <a:pt x="0" y="7891"/>
                </a:lnTo>
                <a:lnTo>
                  <a:pt x="0" y="8013"/>
                </a:lnTo>
                <a:lnTo>
                  <a:pt x="0" y="18023"/>
                </a:lnTo>
                <a:lnTo>
                  <a:pt x="0" y="18023"/>
                </a:lnTo>
                <a:lnTo>
                  <a:pt x="0" y="18121"/>
                </a:lnTo>
                <a:lnTo>
                  <a:pt x="49" y="18218"/>
                </a:lnTo>
                <a:lnTo>
                  <a:pt x="73" y="18291"/>
                </a:lnTo>
                <a:lnTo>
                  <a:pt x="146" y="18364"/>
                </a:lnTo>
                <a:lnTo>
                  <a:pt x="220" y="18413"/>
                </a:lnTo>
                <a:lnTo>
                  <a:pt x="293" y="18462"/>
                </a:lnTo>
                <a:lnTo>
                  <a:pt x="390" y="18486"/>
                </a:lnTo>
                <a:lnTo>
                  <a:pt x="487" y="18510"/>
                </a:lnTo>
                <a:lnTo>
                  <a:pt x="12373" y="18510"/>
                </a:lnTo>
                <a:lnTo>
                  <a:pt x="12373" y="18510"/>
                </a:lnTo>
                <a:lnTo>
                  <a:pt x="12470" y="18486"/>
                </a:lnTo>
                <a:lnTo>
                  <a:pt x="12568" y="18462"/>
                </a:lnTo>
                <a:lnTo>
                  <a:pt x="12641" y="18413"/>
                </a:lnTo>
                <a:lnTo>
                  <a:pt x="12714" y="18364"/>
                </a:lnTo>
                <a:lnTo>
                  <a:pt x="12787" y="18291"/>
                </a:lnTo>
                <a:lnTo>
                  <a:pt x="12811" y="18218"/>
                </a:lnTo>
                <a:lnTo>
                  <a:pt x="12860" y="18121"/>
                </a:lnTo>
                <a:lnTo>
                  <a:pt x="12860" y="18023"/>
                </a:lnTo>
                <a:lnTo>
                  <a:pt x="12860" y="8013"/>
                </a:lnTo>
                <a:lnTo>
                  <a:pt x="12860" y="8013"/>
                </a:lnTo>
                <a:lnTo>
                  <a:pt x="12860" y="7891"/>
                </a:lnTo>
                <a:lnTo>
                  <a:pt x="12811" y="7818"/>
                </a:lnTo>
                <a:lnTo>
                  <a:pt x="12787" y="7721"/>
                </a:lnTo>
                <a:lnTo>
                  <a:pt x="12714" y="7648"/>
                </a:lnTo>
                <a:lnTo>
                  <a:pt x="12641" y="7599"/>
                </a:lnTo>
                <a:lnTo>
                  <a:pt x="12568" y="7551"/>
                </a:lnTo>
                <a:lnTo>
                  <a:pt x="12470" y="7526"/>
                </a:lnTo>
                <a:lnTo>
                  <a:pt x="12373" y="7526"/>
                </a:lnTo>
                <a:lnTo>
                  <a:pt x="12373" y="7526"/>
                </a:lnTo>
                <a:close/>
                <a:moveTo>
                  <a:pt x="2801" y="5188"/>
                </a:moveTo>
                <a:lnTo>
                  <a:pt x="2801" y="5188"/>
                </a:lnTo>
                <a:lnTo>
                  <a:pt x="2826" y="4823"/>
                </a:lnTo>
                <a:lnTo>
                  <a:pt x="2874" y="4457"/>
                </a:lnTo>
                <a:lnTo>
                  <a:pt x="2972" y="4116"/>
                </a:lnTo>
                <a:lnTo>
                  <a:pt x="3093" y="3775"/>
                </a:lnTo>
                <a:lnTo>
                  <a:pt x="3240" y="3459"/>
                </a:lnTo>
                <a:lnTo>
                  <a:pt x="3410" y="3167"/>
                </a:lnTo>
                <a:lnTo>
                  <a:pt x="3629" y="2874"/>
                </a:lnTo>
                <a:lnTo>
                  <a:pt x="3873" y="2631"/>
                </a:lnTo>
                <a:lnTo>
                  <a:pt x="4116" y="2387"/>
                </a:lnTo>
                <a:lnTo>
                  <a:pt x="4409" y="2192"/>
                </a:lnTo>
                <a:lnTo>
                  <a:pt x="4701" y="1998"/>
                </a:lnTo>
                <a:lnTo>
                  <a:pt x="5017" y="1851"/>
                </a:lnTo>
                <a:lnTo>
                  <a:pt x="5358" y="1730"/>
                </a:lnTo>
                <a:lnTo>
                  <a:pt x="5699" y="1632"/>
                </a:lnTo>
                <a:lnTo>
                  <a:pt x="6065" y="1584"/>
                </a:lnTo>
                <a:lnTo>
                  <a:pt x="6430" y="1559"/>
                </a:lnTo>
                <a:lnTo>
                  <a:pt x="6430" y="1559"/>
                </a:lnTo>
                <a:lnTo>
                  <a:pt x="6795" y="1584"/>
                </a:lnTo>
                <a:lnTo>
                  <a:pt x="7161" y="1632"/>
                </a:lnTo>
                <a:lnTo>
                  <a:pt x="7502" y="1730"/>
                </a:lnTo>
                <a:lnTo>
                  <a:pt x="7843" y="1851"/>
                </a:lnTo>
                <a:lnTo>
                  <a:pt x="8159" y="1998"/>
                </a:lnTo>
                <a:lnTo>
                  <a:pt x="8452" y="2192"/>
                </a:lnTo>
                <a:lnTo>
                  <a:pt x="8744" y="2387"/>
                </a:lnTo>
                <a:lnTo>
                  <a:pt x="8987" y="2631"/>
                </a:lnTo>
                <a:lnTo>
                  <a:pt x="9231" y="2874"/>
                </a:lnTo>
                <a:lnTo>
                  <a:pt x="9450" y="3167"/>
                </a:lnTo>
                <a:lnTo>
                  <a:pt x="9621" y="3459"/>
                </a:lnTo>
                <a:lnTo>
                  <a:pt x="9767" y="3775"/>
                </a:lnTo>
                <a:lnTo>
                  <a:pt x="9888" y="4116"/>
                </a:lnTo>
                <a:lnTo>
                  <a:pt x="9986" y="4457"/>
                </a:lnTo>
                <a:lnTo>
                  <a:pt x="10035" y="4823"/>
                </a:lnTo>
                <a:lnTo>
                  <a:pt x="10059" y="5188"/>
                </a:lnTo>
                <a:lnTo>
                  <a:pt x="10059" y="7526"/>
                </a:lnTo>
                <a:lnTo>
                  <a:pt x="2801" y="7526"/>
                </a:lnTo>
                <a:lnTo>
                  <a:pt x="2801" y="5188"/>
                </a:lnTo>
                <a:close/>
                <a:moveTo>
                  <a:pt x="7063" y="13225"/>
                </a:moveTo>
                <a:lnTo>
                  <a:pt x="7209" y="15052"/>
                </a:lnTo>
                <a:lnTo>
                  <a:pt x="5651" y="15052"/>
                </a:lnTo>
                <a:lnTo>
                  <a:pt x="5797" y="13225"/>
                </a:lnTo>
                <a:lnTo>
                  <a:pt x="5797" y="13225"/>
                </a:lnTo>
                <a:lnTo>
                  <a:pt x="5675" y="13152"/>
                </a:lnTo>
                <a:lnTo>
                  <a:pt x="5553" y="13030"/>
                </a:lnTo>
                <a:lnTo>
                  <a:pt x="5456" y="12933"/>
                </a:lnTo>
                <a:lnTo>
                  <a:pt x="5358" y="12787"/>
                </a:lnTo>
                <a:lnTo>
                  <a:pt x="5285" y="12665"/>
                </a:lnTo>
                <a:lnTo>
                  <a:pt x="5237" y="12495"/>
                </a:lnTo>
                <a:lnTo>
                  <a:pt x="5212" y="12348"/>
                </a:lnTo>
                <a:lnTo>
                  <a:pt x="5212" y="12178"/>
                </a:lnTo>
                <a:lnTo>
                  <a:pt x="5212" y="12178"/>
                </a:lnTo>
                <a:lnTo>
                  <a:pt x="5237" y="11934"/>
                </a:lnTo>
                <a:lnTo>
                  <a:pt x="5310" y="11715"/>
                </a:lnTo>
                <a:lnTo>
                  <a:pt x="5407" y="11496"/>
                </a:lnTo>
                <a:lnTo>
                  <a:pt x="5553" y="11326"/>
                </a:lnTo>
                <a:lnTo>
                  <a:pt x="5748" y="11179"/>
                </a:lnTo>
                <a:lnTo>
                  <a:pt x="5943" y="11058"/>
                </a:lnTo>
                <a:lnTo>
                  <a:pt x="6187" y="10985"/>
                </a:lnTo>
                <a:lnTo>
                  <a:pt x="6430" y="10960"/>
                </a:lnTo>
                <a:lnTo>
                  <a:pt x="6430" y="10960"/>
                </a:lnTo>
                <a:lnTo>
                  <a:pt x="6674" y="10985"/>
                </a:lnTo>
                <a:lnTo>
                  <a:pt x="6917" y="11058"/>
                </a:lnTo>
                <a:lnTo>
                  <a:pt x="7112" y="11179"/>
                </a:lnTo>
                <a:lnTo>
                  <a:pt x="7307" y="11326"/>
                </a:lnTo>
                <a:lnTo>
                  <a:pt x="7453" y="11496"/>
                </a:lnTo>
                <a:lnTo>
                  <a:pt x="7550" y="11715"/>
                </a:lnTo>
                <a:lnTo>
                  <a:pt x="7623" y="11934"/>
                </a:lnTo>
                <a:lnTo>
                  <a:pt x="7648" y="12178"/>
                </a:lnTo>
                <a:lnTo>
                  <a:pt x="7648" y="12178"/>
                </a:lnTo>
                <a:lnTo>
                  <a:pt x="7648" y="12348"/>
                </a:lnTo>
                <a:lnTo>
                  <a:pt x="7623" y="12495"/>
                </a:lnTo>
                <a:lnTo>
                  <a:pt x="7575" y="12665"/>
                </a:lnTo>
                <a:lnTo>
                  <a:pt x="7502" y="12787"/>
                </a:lnTo>
                <a:lnTo>
                  <a:pt x="7404" y="12933"/>
                </a:lnTo>
                <a:lnTo>
                  <a:pt x="7307" y="13030"/>
                </a:lnTo>
                <a:lnTo>
                  <a:pt x="7185" y="13152"/>
                </a:lnTo>
                <a:lnTo>
                  <a:pt x="7063" y="13225"/>
                </a:lnTo>
                <a:lnTo>
                  <a:pt x="7063" y="13225"/>
                </a:lnTo>
                <a:close/>
              </a:path>
            </a:pathLst>
          </a:custGeom>
          <a:solidFill>
            <a:srgbClr val="496391"/>
          </a:solidFill>
          <a:ln w="12175" cap="rnd" cmpd="sng">
            <a:solidFill>
              <a:srgbClr val="00AC8C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endParaRPr lang="fr-FR"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65" name="Shape 548"/>
          <p:cNvGrpSpPr/>
          <p:nvPr/>
        </p:nvGrpSpPr>
        <p:grpSpPr>
          <a:xfrm>
            <a:off x="4386417" y="2505391"/>
            <a:ext cx="448499" cy="433936"/>
            <a:chOff x="2320305" y="2874552"/>
            <a:chExt cx="397025" cy="391525"/>
          </a:xfrm>
          <a:solidFill>
            <a:srgbClr val="496391"/>
          </a:solidFill>
        </p:grpSpPr>
        <p:sp>
          <p:nvSpPr>
            <p:cNvPr id="66" name="Shape 549"/>
            <p:cNvSpPr/>
            <p:nvPr/>
          </p:nvSpPr>
          <p:spPr>
            <a:xfrm>
              <a:off x="2320305" y="2890977"/>
              <a:ext cx="375100" cy="375100"/>
            </a:xfrm>
            <a:custGeom>
              <a:avLst/>
              <a:gdLst/>
              <a:ahLst/>
              <a:cxnLst/>
              <a:rect l="0" t="0" r="0" b="0"/>
              <a:pathLst>
                <a:path w="15004" h="15004" fill="none" extrusionOk="0">
                  <a:moveTo>
                    <a:pt x="7502" y="1"/>
                  </a:moveTo>
                  <a:lnTo>
                    <a:pt x="7502" y="1"/>
                  </a:lnTo>
                  <a:lnTo>
                    <a:pt x="7112" y="1"/>
                  </a:lnTo>
                  <a:lnTo>
                    <a:pt x="6747" y="50"/>
                  </a:lnTo>
                  <a:lnTo>
                    <a:pt x="6357" y="98"/>
                  </a:lnTo>
                  <a:lnTo>
                    <a:pt x="5992" y="147"/>
                  </a:lnTo>
                  <a:lnTo>
                    <a:pt x="5627" y="244"/>
                  </a:lnTo>
                  <a:lnTo>
                    <a:pt x="5261" y="342"/>
                  </a:lnTo>
                  <a:lnTo>
                    <a:pt x="4921" y="464"/>
                  </a:lnTo>
                  <a:lnTo>
                    <a:pt x="4580" y="585"/>
                  </a:lnTo>
                  <a:lnTo>
                    <a:pt x="4239" y="732"/>
                  </a:lnTo>
                  <a:lnTo>
                    <a:pt x="3922" y="902"/>
                  </a:lnTo>
                  <a:lnTo>
                    <a:pt x="3605" y="1097"/>
                  </a:lnTo>
                  <a:lnTo>
                    <a:pt x="3313" y="1292"/>
                  </a:lnTo>
                  <a:lnTo>
                    <a:pt x="3021" y="1487"/>
                  </a:lnTo>
                  <a:lnTo>
                    <a:pt x="2729" y="1706"/>
                  </a:lnTo>
                  <a:lnTo>
                    <a:pt x="2461" y="1949"/>
                  </a:lnTo>
                  <a:lnTo>
                    <a:pt x="2193" y="2193"/>
                  </a:lnTo>
                  <a:lnTo>
                    <a:pt x="1949" y="2461"/>
                  </a:lnTo>
                  <a:lnTo>
                    <a:pt x="1706" y="2729"/>
                  </a:lnTo>
                  <a:lnTo>
                    <a:pt x="1486" y="3021"/>
                  </a:lnTo>
                  <a:lnTo>
                    <a:pt x="1292" y="3313"/>
                  </a:lnTo>
                  <a:lnTo>
                    <a:pt x="1097" y="3605"/>
                  </a:lnTo>
                  <a:lnTo>
                    <a:pt x="902" y="3922"/>
                  </a:lnTo>
                  <a:lnTo>
                    <a:pt x="731" y="4239"/>
                  </a:lnTo>
                  <a:lnTo>
                    <a:pt x="585" y="4580"/>
                  </a:lnTo>
                  <a:lnTo>
                    <a:pt x="464" y="4921"/>
                  </a:lnTo>
                  <a:lnTo>
                    <a:pt x="342" y="5262"/>
                  </a:lnTo>
                  <a:lnTo>
                    <a:pt x="244" y="5627"/>
                  </a:lnTo>
                  <a:lnTo>
                    <a:pt x="147" y="5992"/>
                  </a:lnTo>
                  <a:lnTo>
                    <a:pt x="98" y="6358"/>
                  </a:lnTo>
                  <a:lnTo>
                    <a:pt x="50" y="6747"/>
                  </a:lnTo>
                  <a:lnTo>
                    <a:pt x="1" y="7113"/>
                  </a:lnTo>
                  <a:lnTo>
                    <a:pt x="1" y="7502"/>
                  </a:lnTo>
                  <a:lnTo>
                    <a:pt x="1" y="7502"/>
                  </a:lnTo>
                  <a:lnTo>
                    <a:pt x="1" y="7892"/>
                  </a:lnTo>
                  <a:lnTo>
                    <a:pt x="50" y="8257"/>
                  </a:lnTo>
                  <a:lnTo>
                    <a:pt x="98" y="8647"/>
                  </a:lnTo>
                  <a:lnTo>
                    <a:pt x="147" y="9012"/>
                  </a:lnTo>
                  <a:lnTo>
                    <a:pt x="244" y="9378"/>
                  </a:lnTo>
                  <a:lnTo>
                    <a:pt x="342" y="9743"/>
                  </a:lnTo>
                  <a:lnTo>
                    <a:pt x="464" y="10084"/>
                  </a:lnTo>
                  <a:lnTo>
                    <a:pt x="585" y="10425"/>
                  </a:lnTo>
                  <a:lnTo>
                    <a:pt x="731" y="10766"/>
                  </a:lnTo>
                  <a:lnTo>
                    <a:pt x="902" y="11082"/>
                  </a:lnTo>
                  <a:lnTo>
                    <a:pt x="1097" y="11399"/>
                  </a:lnTo>
                  <a:lnTo>
                    <a:pt x="1292" y="11691"/>
                  </a:lnTo>
                  <a:lnTo>
                    <a:pt x="1486" y="11984"/>
                  </a:lnTo>
                  <a:lnTo>
                    <a:pt x="1706" y="12276"/>
                  </a:lnTo>
                  <a:lnTo>
                    <a:pt x="1949" y="12544"/>
                  </a:lnTo>
                  <a:lnTo>
                    <a:pt x="2193" y="12812"/>
                  </a:lnTo>
                  <a:lnTo>
                    <a:pt x="2461" y="13055"/>
                  </a:lnTo>
                  <a:lnTo>
                    <a:pt x="2729" y="13299"/>
                  </a:lnTo>
                  <a:lnTo>
                    <a:pt x="3021" y="13518"/>
                  </a:lnTo>
                  <a:lnTo>
                    <a:pt x="3313" y="13713"/>
                  </a:lnTo>
                  <a:lnTo>
                    <a:pt x="3605" y="13908"/>
                  </a:lnTo>
                  <a:lnTo>
                    <a:pt x="3922" y="14102"/>
                  </a:lnTo>
                  <a:lnTo>
                    <a:pt x="4239" y="14273"/>
                  </a:lnTo>
                  <a:lnTo>
                    <a:pt x="4580" y="14419"/>
                  </a:lnTo>
                  <a:lnTo>
                    <a:pt x="4921" y="14541"/>
                  </a:lnTo>
                  <a:lnTo>
                    <a:pt x="5261" y="14663"/>
                  </a:lnTo>
                  <a:lnTo>
                    <a:pt x="5627" y="14760"/>
                  </a:lnTo>
                  <a:lnTo>
                    <a:pt x="5992" y="14857"/>
                  </a:lnTo>
                  <a:lnTo>
                    <a:pt x="6357" y="14906"/>
                  </a:lnTo>
                  <a:lnTo>
                    <a:pt x="6747" y="14955"/>
                  </a:lnTo>
                  <a:lnTo>
                    <a:pt x="7112" y="15004"/>
                  </a:lnTo>
                  <a:lnTo>
                    <a:pt x="7502" y="15004"/>
                  </a:lnTo>
                  <a:lnTo>
                    <a:pt x="7502" y="15004"/>
                  </a:lnTo>
                  <a:lnTo>
                    <a:pt x="7892" y="15004"/>
                  </a:lnTo>
                  <a:lnTo>
                    <a:pt x="8257" y="14955"/>
                  </a:lnTo>
                  <a:lnTo>
                    <a:pt x="8647" y="14906"/>
                  </a:lnTo>
                  <a:lnTo>
                    <a:pt x="9012" y="14857"/>
                  </a:lnTo>
                  <a:lnTo>
                    <a:pt x="9377" y="14760"/>
                  </a:lnTo>
                  <a:lnTo>
                    <a:pt x="9743" y="14663"/>
                  </a:lnTo>
                  <a:lnTo>
                    <a:pt x="10084" y="14541"/>
                  </a:lnTo>
                  <a:lnTo>
                    <a:pt x="10425" y="14419"/>
                  </a:lnTo>
                  <a:lnTo>
                    <a:pt x="10766" y="14273"/>
                  </a:lnTo>
                  <a:lnTo>
                    <a:pt x="11082" y="14102"/>
                  </a:lnTo>
                  <a:lnTo>
                    <a:pt x="11399" y="13908"/>
                  </a:lnTo>
                  <a:lnTo>
                    <a:pt x="11691" y="13713"/>
                  </a:lnTo>
                  <a:lnTo>
                    <a:pt x="11983" y="13518"/>
                  </a:lnTo>
                  <a:lnTo>
                    <a:pt x="12276" y="13299"/>
                  </a:lnTo>
                  <a:lnTo>
                    <a:pt x="12544" y="13055"/>
                  </a:lnTo>
                  <a:lnTo>
                    <a:pt x="12812" y="12812"/>
                  </a:lnTo>
                  <a:lnTo>
                    <a:pt x="13055" y="12544"/>
                  </a:lnTo>
                  <a:lnTo>
                    <a:pt x="13299" y="12276"/>
                  </a:lnTo>
                  <a:lnTo>
                    <a:pt x="13518" y="11984"/>
                  </a:lnTo>
                  <a:lnTo>
                    <a:pt x="13713" y="11691"/>
                  </a:lnTo>
                  <a:lnTo>
                    <a:pt x="13907" y="11399"/>
                  </a:lnTo>
                  <a:lnTo>
                    <a:pt x="14102" y="11082"/>
                  </a:lnTo>
                  <a:lnTo>
                    <a:pt x="14273" y="10766"/>
                  </a:lnTo>
                  <a:lnTo>
                    <a:pt x="14419" y="10425"/>
                  </a:lnTo>
                  <a:lnTo>
                    <a:pt x="14541" y="10084"/>
                  </a:lnTo>
                  <a:lnTo>
                    <a:pt x="14662" y="9743"/>
                  </a:lnTo>
                  <a:lnTo>
                    <a:pt x="14760" y="9378"/>
                  </a:lnTo>
                  <a:lnTo>
                    <a:pt x="14857" y="9012"/>
                  </a:lnTo>
                  <a:lnTo>
                    <a:pt x="14906" y="8647"/>
                  </a:lnTo>
                  <a:lnTo>
                    <a:pt x="14955" y="8257"/>
                  </a:lnTo>
                  <a:lnTo>
                    <a:pt x="15003" y="7892"/>
                  </a:lnTo>
                  <a:lnTo>
                    <a:pt x="15003" y="7502"/>
                  </a:lnTo>
                  <a:lnTo>
                    <a:pt x="7502" y="7502"/>
                  </a:lnTo>
                  <a:lnTo>
                    <a:pt x="7502" y="1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67" name="Shape 550"/>
            <p:cNvSpPr/>
            <p:nvPr/>
          </p:nvSpPr>
          <p:spPr>
            <a:xfrm>
              <a:off x="2532205" y="2874552"/>
              <a:ext cx="131525" cy="153450"/>
            </a:xfrm>
            <a:custGeom>
              <a:avLst/>
              <a:gdLst/>
              <a:ahLst/>
              <a:cxnLst/>
              <a:rect l="0" t="0" r="0" b="0"/>
              <a:pathLst>
                <a:path w="5261" h="6138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390" y="25"/>
                  </a:lnTo>
                  <a:lnTo>
                    <a:pt x="780" y="98"/>
                  </a:lnTo>
                  <a:lnTo>
                    <a:pt x="1169" y="171"/>
                  </a:lnTo>
                  <a:lnTo>
                    <a:pt x="1559" y="268"/>
                  </a:lnTo>
                  <a:lnTo>
                    <a:pt x="1924" y="414"/>
                  </a:lnTo>
                  <a:lnTo>
                    <a:pt x="2314" y="560"/>
                  </a:lnTo>
                  <a:lnTo>
                    <a:pt x="2655" y="731"/>
                  </a:lnTo>
                  <a:lnTo>
                    <a:pt x="3020" y="901"/>
                  </a:lnTo>
                  <a:lnTo>
                    <a:pt x="3020" y="901"/>
                  </a:lnTo>
                  <a:lnTo>
                    <a:pt x="3337" y="1121"/>
                  </a:lnTo>
                  <a:lnTo>
                    <a:pt x="3654" y="1340"/>
                  </a:lnTo>
                  <a:lnTo>
                    <a:pt x="3946" y="1559"/>
                  </a:lnTo>
                  <a:lnTo>
                    <a:pt x="4238" y="1803"/>
                  </a:lnTo>
                  <a:lnTo>
                    <a:pt x="4530" y="2070"/>
                  </a:lnTo>
                  <a:lnTo>
                    <a:pt x="4774" y="2363"/>
                  </a:lnTo>
                  <a:lnTo>
                    <a:pt x="5017" y="2655"/>
                  </a:lnTo>
                  <a:lnTo>
                    <a:pt x="5261" y="2972"/>
                  </a:lnTo>
                  <a:lnTo>
                    <a:pt x="0" y="613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68" name="Shape 551"/>
            <p:cNvSpPr/>
            <p:nvPr/>
          </p:nvSpPr>
          <p:spPr>
            <a:xfrm>
              <a:off x="2529755" y="2959802"/>
              <a:ext cx="187575" cy="96825"/>
            </a:xfrm>
            <a:custGeom>
              <a:avLst/>
              <a:gdLst/>
              <a:ahLst/>
              <a:cxnLst/>
              <a:rect l="0" t="0" r="0" b="0"/>
              <a:pathLst>
                <a:path w="7503" h="3873" fill="none" extrusionOk="0">
                  <a:moveTo>
                    <a:pt x="6431" y="0"/>
                  </a:moveTo>
                  <a:lnTo>
                    <a:pt x="1" y="3872"/>
                  </a:lnTo>
                  <a:lnTo>
                    <a:pt x="7502" y="3872"/>
                  </a:lnTo>
                  <a:lnTo>
                    <a:pt x="7502" y="3872"/>
                  </a:lnTo>
                  <a:lnTo>
                    <a:pt x="7478" y="3337"/>
                  </a:lnTo>
                  <a:lnTo>
                    <a:pt x="7429" y="2825"/>
                  </a:lnTo>
                  <a:lnTo>
                    <a:pt x="7332" y="2314"/>
                  </a:lnTo>
                  <a:lnTo>
                    <a:pt x="7210" y="1827"/>
                  </a:lnTo>
                  <a:lnTo>
                    <a:pt x="7064" y="1340"/>
                  </a:lnTo>
                  <a:lnTo>
                    <a:pt x="6893" y="877"/>
                  </a:lnTo>
                  <a:lnTo>
                    <a:pt x="6674" y="438"/>
                  </a:lnTo>
                  <a:lnTo>
                    <a:pt x="6431" y="0"/>
                  </a:lnTo>
                  <a:lnTo>
                    <a:pt x="6431" y="0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69" name="Shape 552"/>
          <p:cNvGrpSpPr/>
          <p:nvPr/>
        </p:nvGrpSpPr>
        <p:grpSpPr>
          <a:xfrm>
            <a:off x="4382203" y="3128469"/>
            <a:ext cx="496338" cy="353515"/>
            <a:chOff x="2858162" y="2917018"/>
            <a:chExt cx="439650" cy="319075"/>
          </a:xfrm>
          <a:solidFill>
            <a:srgbClr val="496391"/>
          </a:solidFill>
        </p:grpSpPr>
        <p:sp>
          <p:nvSpPr>
            <p:cNvPr id="70" name="Shape 553"/>
            <p:cNvSpPr/>
            <p:nvPr/>
          </p:nvSpPr>
          <p:spPr>
            <a:xfrm>
              <a:off x="2858162" y="2917018"/>
              <a:ext cx="439650" cy="319075"/>
            </a:xfrm>
            <a:custGeom>
              <a:avLst/>
              <a:gdLst/>
              <a:ahLst/>
              <a:cxnLst/>
              <a:rect l="0" t="0" r="0" b="0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71" name="Shape 554"/>
            <p:cNvSpPr/>
            <p:nvPr/>
          </p:nvSpPr>
          <p:spPr>
            <a:xfrm>
              <a:off x="2895912" y="3064993"/>
              <a:ext cx="77350" cy="132750"/>
            </a:xfrm>
            <a:custGeom>
              <a:avLst/>
              <a:gdLst/>
              <a:ahLst/>
              <a:cxnLst/>
              <a:rect l="0" t="0" r="0" b="0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72" name="Shape 555"/>
            <p:cNvSpPr/>
            <p:nvPr/>
          </p:nvSpPr>
          <p:spPr>
            <a:xfrm>
              <a:off x="3204612" y="3064993"/>
              <a:ext cx="77350" cy="132750"/>
            </a:xfrm>
            <a:custGeom>
              <a:avLst/>
              <a:gdLst/>
              <a:ahLst/>
              <a:cxnLst/>
              <a:rect l="0" t="0" r="0" b="0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73" name="Shape 556"/>
            <p:cNvSpPr/>
            <p:nvPr/>
          </p:nvSpPr>
          <p:spPr>
            <a:xfrm>
              <a:off x="2998812" y="2918843"/>
              <a:ext cx="77350" cy="278900"/>
            </a:xfrm>
            <a:custGeom>
              <a:avLst/>
              <a:gdLst/>
              <a:ahLst/>
              <a:cxnLst/>
              <a:rect l="0" t="0" r="0" b="0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74" name="Shape 557"/>
            <p:cNvSpPr/>
            <p:nvPr/>
          </p:nvSpPr>
          <p:spPr>
            <a:xfrm>
              <a:off x="3101712" y="2989493"/>
              <a:ext cx="77350" cy="208250"/>
            </a:xfrm>
            <a:custGeom>
              <a:avLst/>
              <a:gdLst/>
              <a:ahLst/>
              <a:cxnLst/>
              <a:rect l="0" t="0" r="0" b="0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75" name="Shape 558"/>
          <p:cNvGrpSpPr/>
          <p:nvPr/>
        </p:nvGrpSpPr>
        <p:grpSpPr>
          <a:xfrm>
            <a:off x="5149426" y="3150113"/>
            <a:ext cx="496338" cy="353515"/>
            <a:chOff x="3423146" y="2917018"/>
            <a:chExt cx="439625" cy="319075"/>
          </a:xfrm>
          <a:solidFill>
            <a:srgbClr val="496391"/>
          </a:solidFill>
        </p:grpSpPr>
        <p:sp>
          <p:nvSpPr>
            <p:cNvPr id="76" name="Shape 559"/>
            <p:cNvSpPr/>
            <p:nvPr/>
          </p:nvSpPr>
          <p:spPr>
            <a:xfrm>
              <a:off x="3423146" y="2917018"/>
              <a:ext cx="439625" cy="319075"/>
            </a:xfrm>
            <a:custGeom>
              <a:avLst/>
              <a:gdLst/>
              <a:ahLst/>
              <a:cxnLst/>
              <a:rect l="0" t="0" r="0" b="0"/>
              <a:pathLst>
                <a:path w="17585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77" name="Shape 560"/>
            <p:cNvSpPr/>
            <p:nvPr/>
          </p:nvSpPr>
          <p:spPr>
            <a:xfrm>
              <a:off x="3465771" y="2963918"/>
              <a:ext cx="354400" cy="213725"/>
            </a:xfrm>
            <a:custGeom>
              <a:avLst/>
              <a:gdLst/>
              <a:ahLst/>
              <a:cxnLst/>
              <a:rect l="0" t="0" r="0" b="0"/>
              <a:pathLst>
                <a:path w="14176" h="8549" fill="none" extrusionOk="0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78" name="Shape 561"/>
          <p:cNvGrpSpPr/>
          <p:nvPr/>
        </p:nvGrpSpPr>
        <p:grpSpPr>
          <a:xfrm>
            <a:off x="2862490" y="3089799"/>
            <a:ext cx="474981" cy="413829"/>
            <a:chOff x="4001431" y="2889387"/>
            <a:chExt cx="420150" cy="373275"/>
          </a:xfrm>
          <a:solidFill>
            <a:srgbClr val="496391"/>
          </a:solidFill>
        </p:grpSpPr>
        <p:sp>
          <p:nvSpPr>
            <p:cNvPr id="79" name="Shape 562"/>
            <p:cNvSpPr/>
            <p:nvPr/>
          </p:nvSpPr>
          <p:spPr>
            <a:xfrm>
              <a:off x="4001431" y="2914362"/>
              <a:ext cx="420150" cy="266700"/>
            </a:xfrm>
            <a:custGeom>
              <a:avLst/>
              <a:gdLst/>
              <a:ahLst/>
              <a:cxnLst/>
              <a:rect l="0" t="0" r="0" b="0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80" name="Shape 563"/>
            <p:cNvSpPr/>
            <p:nvPr/>
          </p:nvSpPr>
          <p:spPr>
            <a:xfrm>
              <a:off x="4199331" y="2889387"/>
              <a:ext cx="24375" cy="25000"/>
            </a:xfrm>
            <a:custGeom>
              <a:avLst/>
              <a:gdLst/>
              <a:ahLst/>
              <a:cxnLst/>
              <a:rect l="0" t="0" r="0" b="0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81" name="Shape 564"/>
            <p:cNvSpPr/>
            <p:nvPr/>
          </p:nvSpPr>
          <p:spPr>
            <a:xfrm>
              <a:off x="4067206" y="3181037"/>
              <a:ext cx="60900" cy="81625"/>
            </a:xfrm>
            <a:custGeom>
              <a:avLst/>
              <a:gdLst/>
              <a:ahLst/>
              <a:cxnLst/>
              <a:rect l="0" t="0" r="0" b="0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82" name="Shape 565"/>
            <p:cNvSpPr/>
            <p:nvPr/>
          </p:nvSpPr>
          <p:spPr>
            <a:xfrm>
              <a:off x="4294906" y="3181037"/>
              <a:ext cx="60925" cy="81625"/>
            </a:xfrm>
            <a:custGeom>
              <a:avLst/>
              <a:gdLst/>
              <a:ahLst/>
              <a:cxnLst/>
              <a:rect l="0" t="0" r="0" b="0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83" name="Shape 566"/>
            <p:cNvSpPr/>
            <p:nvPr/>
          </p:nvSpPr>
          <p:spPr>
            <a:xfrm>
              <a:off x="4025781" y="2938712"/>
              <a:ext cx="371450" cy="218000"/>
            </a:xfrm>
            <a:custGeom>
              <a:avLst/>
              <a:gdLst/>
              <a:ahLst/>
              <a:cxnLst/>
              <a:rect l="0" t="0" r="0" b="0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84" name="Shape 567"/>
            <p:cNvSpPr/>
            <p:nvPr/>
          </p:nvSpPr>
          <p:spPr>
            <a:xfrm>
              <a:off x="4089106" y="2992287"/>
              <a:ext cx="230200" cy="115725"/>
            </a:xfrm>
            <a:custGeom>
              <a:avLst/>
              <a:gdLst/>
              <a:ahLst/>
              <a:cxnLst/>
              <a:rect l="0" t="0" r="0" b="0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85" name="Shape 568"/>
            <p:cNvSpPr/>
            <p:nvPr/>
          </p:nvSpPr>
          <p:spPr>
            <a:xfrm>
              <a:off x="4256556" y="2987412"/>
              <a:ext cx="68825" cy="68825"/>
            </a:xfrm>
            <a:custGeom>
              <a:avLst/>
              <a:gdLst/>
              <a:ahLst/>
              <a:cxnLst/>
              <a:rect l="0" t="0" r="0" b="0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sp>
        <p:nvSpPr>
          <p:cNvPr id="86" name="Shape 585"/>
          <p:cNvSpPr/>
          <p:nvPr/>
        </p:nvSpPr>
        <p:spPr>
          <a:xfrm>
            <a:off x="4386417" y="3724831"/>
            <a:ext cx="457895" cy="449015"/>
          </a:xfrm>
          <a:custGeom>
            <a:avLst/>
            <a:gdLst/>
            <a:ahLst/>
            <a:cxnLst/>
            <a:rect l="0" t="0" r="0" b="0"/>
            <a:pathLst>
              <a:path w="16221" h="16222" fill="none" extrusionOk="0">
                <a:moveTo>
                  <a:pt x="0" y="8111"/>
                </a:moveTo>
                <a:lnTo>
                  <a:pt x="0" y="8111"/>
                </a:lnTo>
                <a:lnTo>
                  <a:pt x="0" y="7697"/>
                </a:lnTo>
                <a:lnTo>
                  <a:pt x="49" y="7283"/>
                </a:lnTo>
                <a:lnTo>
                  <a:pt x="98" y="6869"/>
                </a:lnTo>
                <a:lnTo>
                  <a:pt x="171" y="6479"/>
                </a:lnTo>
                <a:lnTo>
                  <a:pt x="244" y="6090"/>
                </a:lnTo>
                <a:lnTo>
                  <a:pt x="366" y="5700"/>
                </a:lnTo>
                <a:lnTo>
                  <a:pt x="487" y="5335"/>
                </a:lnTo>
                <a:lnTo>
                  <a:pt x="634" y="4945"/>
                </a:lnTo>
                <a:lnTo>
                  <a:pt x="804" y="4604"/>
                </a:lnTo>
                <a:lnTo>
                  <a:pt x="975" y="4239"/>
                </a:lnTo>
                <a:lnTo>
                  <a:pt x="1169" y="3898"/>
                </a:lnTo>
                <a:lnTo>
                  <a:pt x="1389" y="3581"/>
                </a:lnTo>
                <a:lnTo>
                  <a:pt x="1608" y="3264"/>
                </a:lnTo>
                <a:lnTo>
                  <a:pt x="1851" y="2948"/>
                </a:lnTo>
                <a:lnTo>
                  <a:pt x="2119" y="2656"/>
                </a:lnTo>
                <a:lnTo>
                  <a:pt x="2387" y="2388"/>
                </a:lnTo>
                <a:lnTo>
                  <a:pt x="2655" y="2120"/>
                </a:lnTo>
                <a:lnTo>
                  <a:pt x="2947" y="1852"/>
                </a:lnTo>
                <a:lnTo>
                  <a:pt x="3264" y="1608"/>
                </a:lnTo>
                <a:lnTo>
                  <a:pt x="3581" y="1389"/>
                </a:lnTo>
                <a:lnTo>
                  <a:pt x="3897" y="1170"/>
                </a:lnTo>
                <a:lnTo>
                  <a:pt x="4238" y="975"/>
                </a:lnTo>
                <a:lnTo>
                  <a:pt x="4603" y="805"/>
                </a:lnTo>
                <a:lnTo>
                  <a:pt x="4944" y="634"/>
                </a:lnTo>
                <a:lnTo>
                  <a:pt x="5334" y="488"/>
                </a:lnTo>
                <a:lnTo>
                  <a:pt x="5699" y="366"/>
                </a:lnTo>
                <a:lnTo>
                  <a:pt x="6089" y="244"/>
                </a:lnTo>
                <a:lnTo>
                  <a:pt x="6479" y="171"/>
                </a:lnTo>
                <a:lnTo>
                  <a:pt x="6868" y="98"/>
                </a:lnTo>
                <a:lnTo>
                  <a:pt x="7282" y="50"/>
                </a:lnTo>
                <a:lnTo>
                  <a:pt x="7696" y="1"/>
                </a:lnTo>
                <a:lnTo>
                  <a:pt x="8111" y="1"/>
                </a:lnTo>
                <a:lnTo>
                  <a:pt x="8111" y="1"/>
                </a:lnTo>
                <a:lnTo>
                  <a:pt x="8525" y="1"/>
                </a:lnTo>
                <a:lnTo>
                  <a:pt x="8939" y="50"/>
                </a:lnTo>
                <a:lnTo>
                  <a:pt x="9353" y="98"/>
                </a:lnTo>
                <a:lnTo>
                  <a:pt x="9742" y="171"/>
                </a:lnTo>
                <a:lnTo>
                  <a:pt x="10132" y="244"/>
                </a:lnTo>
                <a:lnTo>
                  <a:pt x="10522" y="366"/>
                </a:lnTo>
                <a:lnTo>
                  <a:pt x="10911" y="488"/>
                </a:lnTo>
                <a:lnTo>
                  <a:pt x="11277" y="634"/>
                </a:lnTo>
                <a:lnTo>
                  <a:pt x="11618" y="805"/>
                </a:lnTo>
                <a:lnTo>
                  <a:pt x="11983" y="975"/>
                </a:lnTo>
                <a:lnTo>
                  <a:pt x="12324" y="1170"/>
                </a:lnTo>
                <a:lnTo>
                  <a:pt x="12641" y="1389"/>
                </a:lnTo>
                <a:lnTo>
                  <a:pt x="12957" y="1608"/>
                </a:lnTo>
                <a:lnTo>
                  <a:pt x="13274" y="1852"/>
                </a:lnTo>
                <a:lnTo>
                  <a:pt x="13566" y="2120"/>
                </a:lnTo>
                <a:lnTo>
                  <a:pt x="13834" y="2388"/>
                </a:lnTo>
                <a:lnTo>
                  <a:pt x="14126" y="2656"/>
                </a:lnTo>
                <a:lnTo>
                  <a:pt x="14370" y="2948"/>
                </a:lnTo>
                <a:lnTo>
                  <a:pt x="14613" y="3264"/>
                </a:lnTo>
                <a:lnTo>
                  <a:pt x="14832" y="3581"/>
                </a:lnTo>
                <a:lnTo>
                  <a:pt x="15052" y="3898"/>
                </a:lnTo>
                <a:lnTo>
                  <a:pt x="15247" y="4239"/>
                </a:lnTo>
                <a:lnTo>
                  <a:pt x="15417" y="4604"/>
                </a:lnTo>
                <a:lnTo>
                  <a:pt x="15587" y="4945"/>
                </a:lnTo>
                <a:lnTo>
                  <a:pt x="15734" y="5335"/>
                </a:lnTo>
                <a:lnTo>
                  <a:pt x="15855" y="5700"/>
                </a:lnTo>
                <a:lnTo>
                  <a:pt x="15977" y="6090"/>
                </a:lnTo>
                <a:lnTo>
                  <a:pt x="16050" y="6479"/>
                </a:lnTo>
                <a:lnTo>
                  <a:pt x="16123" y="6869"/>
                </a:lnTo>
                <a:lnTo>
                  <a:pt x="16172" y="7283"/>
                </a:lnTo>
                <a:lnTo>
                  <a:pt x="16221" y="7697"/>
                </a:lnTo>
                <a:lnTo>
                  <a:pt x="16221" y="8111"/>
                </a:lnTo>
                <a:lnTo>
                  <a:pt x="16221" y="8111"/>
                </a:lnTo>
                <a:lnTo>
                  <a:pt x="16221" y="8525"/>
                </a:lnTo>
                <a:lnTo>
                  <a:pt x="16172" y="8939"/>
                </a:lnTo>
                <a:lnTo>
                  <a:pt x="16123" y="9353"/>
                </a:lnTo>
                <a:lnTo>
                  <a:pt x="16050" y="9743"/>
                </a:lnTo>
                <a:lnTo>
                  <a:pt x="15977" y="10133"/>
                </a:lnTo>
                <a:lnTo>
                  <a:pt x="15855" y="10522"/>
                </a:lnTo>
                <a:lnTo>
                  <a:pt x="15734" y="10888"/>
                </a:lnTo>
                <a:lnTo>
                  <a:pt x="15587" y="11277"/>
                </a:lnTo>
                <a:lnTo>
                  <a:pt x="15417" y="11618"/>
                </a:lnTo>
                <a:lnTo>
                  <a:pt x="15247" y="11984"/>
                </a:lnTo>
                <a:lnTo>
                  <a:pt x="15052" y="12324"/>
                </a:lnTo>
                <a:lnTo>
                  <a:pt x="14832" y="12641"/>
                </a:lnTo>
                <a:lnTo>
                  <a:pt x="14613" y="12958"/>
                </a:lnTo>
                <a:lnTo>
                  <a:pt x="14370" y="13274"/>
                </a:lnTo>
                <a:lnTo>
                  <a:pt x="14126" y="13567"/>
                </a:lnTo>
                <a:lnTo>
                  <a:pt x="13834" y="13835"/>
                </a:lnTo>
                <a:lnTo>
                  <a:pt x="13566" y="14102"/>
                </a:lnTo>
                <a:lnTo>
                  <a:pt x="13274" y="14370"/>
                </a:lnTo>
                <a:lnTo>
                  <a:pt x="12957" y="14614"/>
                </a:lnTo>
                <a:lnTo>
                  <a:pt x="12641" y="14833"/>
                </a:lnTo>
                <a:lnTo>
                  <a:pt x="12324" y="15052"/>
                </a:lnTo>
                <a:lnTo>
                  <a:pt x="11983" y="15247"/>
                </a:lnTo>
                <a:lnTo>
                  <a:pt x="11618" y="15418"/>
                </a:lnTo>
                <a:lnTo>
                  <a:pt x="11277" y="15588"/>
                </a:lnTo>
                <a:lnTo>
                  <a:pt x="10911" y="15734"/>
                </a:lnTo>
                <a:lnTo>
                  <a:pt x="10522" y="15856"/>
                </a:lnTo>
                <a:lnTo>
                  <a:pt x="10132" y="15978"/>
                </a:lnTo>
                <a:lnTo>
                  <a:pt x="9742" y="16051"/>
                </a:lnTo>
                <a:lnTo>
                  <a:pt x="9353" y="16124"/>
                </a:lnTo>
                <a:lnTo>
                  <a:pt x="8939" y="16173"/>
                </a:lnTo>
                <a:lnTo>
                  <a:pt x="8525" y="16221"/>
                </a:lnTo>
                <a:lnTo>
                  <a:pt x="8111" y="16221"/>
                </a:lnTo>
                <a:lnTo>
                  <a:pt x="8111" y="16221"/>
                </a:lnTo>
                <a:lnTo>
                  <a:pt x="7696" y="16221"/>
                </a:lnTo>
                <a:lnTo>
                  <a:pt x="7282" y="16173"/>
                </a:lnTo>
                <a:lnTo>
                  <a:pt x="6868" y="16124"/>
                </a:lnTo>
                <a:lnTo>
                  <a:pt x="6479" y="16051"/>
                </a:lnTo>
                <a:lnTo>
                  <a:pt x="6089" y="15978"/>
                </a:lnTo>
                <a:lnTo>
                  <a:pt x="5699" y="15856"/>
                </a:lnTo>
                <a:lnTo>
                  <a:pt x="5334" y="15734"/>
                </a:lnTo>
                <a:lnTo>
                  <a:pt x="4944" y="15588"/>
                </a:lnTo>
                <a:lnTo>
                  <a:pt x="4603" y="15418"/>
                </a:lnTo>
                <a:lnTo>
                  <a:pt x="4238" y="15247"/>
                </a:lnTo>
                <a:lnTo>
                  <a:pt x="3897" y="15052"/>
                </a:lnTo>
                <a:lnTo>
                  <a:pt x="3581" y="14833"/>
                </a:lnTo>
                <a:lnTo>
                  <a:pt x="3264" y="14614"/>
                </a:lnTo>
                <a:lnTo>
                  <a:pt x="2947" y="14370"/>
                </a:lnTo>
                <a:lnTo>
                  <a:pt x="2655" y="14102"/>
                </a:lnTo>
                <a:lnTo>
                  <a:pt x="2387" y="13835"/>
                </a:lnTo>
                <a:lnTo>
                  <a:pt x="2119" y="13567"/>
                </a:lnTo>
                <a:lnTo>
                  <a:pt x="1851" y="13274"/>
                </a:lnTo>
                <a:lnTo>
                  <a:pt x="1608" y="12958"/>
                </a:lnTo>
                <a:lnTo>
                  <a:pt x="1389" y="12641"/>
                </a:lnTo>
                <a:lnTo>
                  <a:pt x="1169" y="12324"/>
                </a:lnTo>
                <a:lnTo>
                  <a:pt x="975" y="11984"/>
                </a:lnTo>
                <a:lnTo>
                  <a:pt x="804" y="11618"/>
                </a:lnTo>
                <a:lnTo>
                  <a:pt x="634" y="11277"/>
                </a:lnTo>
                <a:lnTo>
                  <a:pt x="487" y="10888"/>
                </a:lnTo>
                <a:lnTo>
                  <a:pt x="366" y="10522"/>
                </a:lnTo>
                <a:lnTo>
                  <a:pt x="244" y="10133"/>
                </a:lnTo>
                <a:lnTo>
                  <a:pt x="171" y="9743"/>
                </a:lnTo>
                <a:lnTo>
                  <a:pt x="98" y="9353"/>
                </a:lnTo>
                <a:lnTo>
                  <a:pt x="49" y="8939"/>
                </a:lnTo>
                <a:lnTo>
                  <a:pt x="0" y="8525"/>
                </a:lnTo>
                <a:lnTo>
                  <a:pt x="0" y="8111"/>
                </a:lnTo>
                <a:lnTo>
                  <a:pt x="0" y="8111"/>
                </a:lnTo>
                <a:close/>
                <a:moveTo>
                  <a:pt x="7234" y="11180"/>
                </a:moveTo>
                <a:lnTo>
                  <a:pt x="7234" y="11180"/>
                </a:lnTo>
                <a:lnTo>
                  <a:pt x="7282" y="11180"/>
                </a:lnTo>
                <a:lnTo>
                  <a:pt x="7282" y="11180"/>
                </a:lnTo>
                <a:lnTo>
                  <a:pt x="7453" y="11155"/>
                </a:lnTo>
                <a:lnTo>
                  <a:pt x="7623" y="11082"/>
                </a:lnTo>
                <a:lnTo>
                  <a:pt x="7794" y="10985"/>
                </a:lnTo>
                <a:lnTo>
                  <a:pt x="7916" y="10863"/>
                </a:lnTo>
                <a:lnTo>
                  <a:pt x="12007" y="6747"/>
                </a:lnTo>
                <a:lnTo>
                  <a:pt x="12007" y="6747"/>
                </a:lnTo>
                <a:lnTo>
                  <a:pt x="12105" y="6625"/>
                </a:lnTo>
                <a:lnTo>
                  <a:pt x="12153" y="6504"/>
                </a:lnTo>
                <a:lnTo>
                  <a:pt x="12202" y="6358"/>
                </a:lnTo>
                <a:lnTo>
                  <a:pt x="12202" y="6211"/>
                </a:lnTo>
                <a:lnTo>
                  <a:pt x="12202" y="6211"/>
                </a:lnTo>
                <a:lnTo>
                  <a:pt x="12178" y="6017"/>
                </a:lnTo>
                <a:lnTo>
                  <a:pt x="12129" y="5822"/>
                </a:lnTo>
                <a:lnTo>
                  <a:pt x="12032" y="5676"/>
                </a:lnTo>
                <a:lnTo>
                  <a:pt x="11886" y="5529"/>
                </a:lnTo>
                <a:lnTo>
                  <a:pt x="11886" y="5529"/>
                </a:lnTo>
                <a:lnTo>
                  <a:pt x="11764" y="5432"/>
                </a:lnTo>
                <a:lnTo>
                  <a:pt x="11618" y="5383"/>
                </a:lnTo>
                <a:lnTo>
                  <a:pt x="11472" y="5335"/>
                </a:lnTo>
                <a:lnTo>
                  <a:pt x="11325" y="5335"/>
                </a:lnTo>
                <a:lnTo>
                  <a:pt x="11325" y="5335"/>
                </a:lnTo>
                <a:lnTo>
                  <a:pt x="11131" y="5359"/>
                </a:lnTo>
                <a:lnTo>
                  <a:pt x="10960" y="5408"/>
                </a:lnTo>
                <a:lnTo>
                  <a:pt x="10790" y="5505"/>
                </a:lnTo>
                <a:lnTo>
                  <a:pt x="10643" y="5651"/>
                </a:lnTo>
                <a:lnTo>
                  <a:pt x="7161" y="8988"/>
                </a:lnTo>
                <a:lnTo>
                  <a:pt x="5797" y="7648"/>
                </a:lnTo>
                <a:lnTo>
                  <a:pt x="5797" y="7648"/>
                </a:lnTo>
                <a:lnTo>
                  <a:pt x="5675" y="7527"/>
                </a:lnTo>
                <a:lnTo>
                  <a:pt x="5505" y="7454"/>
                </a:lnTo>
                <a:lnTo>
                  <a:pt x="5358" y="7405"/>
                </a:lnTo>
                <a:lnTo>
                  <a:pt x="5188" y="7380"/>
                </a:lnTo>
                <a:lnTo>
                  <a:pt x="5188" y="7380"/>
                </a:lnTo>
                <a:lnTo>
                  <a:pt x="5017" y="7405"/>
                </a:lnTo>
                <a:lnTo>
                  <a:pt x="4847" y="7454"/>
                </a:lnTo>
                <a:lnTo>
                  <a:pt x="4701" y="7527"/>
                </a:lnTo>
                <a:lnTo>
                  <a:pt x="4555" y="7648"/>
                </a:lnTo>
                <a:lnTo>
                  <a:pt x="4555" y="7648"/>
                </a:lnTo>
                <a:lnTo>
                  <a:pt x="4457" y="7770"/>
                </a:lnTo>
                <a:lnTo>
                  <a:pt x="4360" y="7916"/>
                </a:lnTo>
                <a:lnTo>
                  <a:pt x="4311" y="8087"/>
                </a:lnTo>
                <a:lnTo>
                  <a:pt x="4311" y="8257"/>
                </a:lnTo>
                <a:lnTo>
                  <a:pt x="4311" y="8257"/>
                </a:lnTo>
                <a:lnTo>
                  <a:pt x="4311" y="8428"/>
                </a:lnTo>
                <a:lnTo>
                  <a:pt x="4360" y="8598"/>
                </a:lnTo>
                <a:lnTo>
                  <a:pt x="4457" y="8744"/>
                </a:lnTo>
                <a:lnTo>
                  <a:pt x="4555" y="8890"/>
                </a:lnTo>
                <a:lnTo>
                  <a:pt x="6601" y="10936"/>
                </a:lnTo>
                <a:lnTo>
                  <a:pt x="6601" y="10936"/>
                </a:lnTo>
                <a:lnTo>
                  <a:pt x="6747" y="11034"/>
                </a:lnTo>
                <a:lnTo>
                  <a:pt x="6893" y="11131"/>
                </a:lnTo>
                <a:lnTo>
                  <a:pt x="7063" y="11180"/>
                </a:lnTo>
                <a:lnTo>
                  <a:pt x="7234" y="11180"/>
                </a:lnTo>
                <a:lnTo>
                  <a:pt x="7234" y="11180"/>
                </a:lnTo>
                <a:close/>
              </a:path>
            </a:pathLst>
          </a:custGeom>
          <a:solidFill>
            <a:srgbClr val="496391"/>
          </a:solidFill>
          <a:ln w="12175" cap="rnd" cmpd="sng">
            <a:solidFill>
              <a:srgbClr val="00AC8C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endParaRPr lang="fr-FR"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7" name="Shape 586"/>
          <p:cNvSpPr/>
          <p:nvPr/>
        </p:nvSpPr>
        <p:spPr>
          <a:xfrm>
            <a:off x="3620814" y="3732240"/>
            <a:ext cx="457895" cy="392888"/>
          </a:xfrm>
          <a:custGeom>
            <a:avLst/>
            <a:gdLst/>
            <a:ahLst/>
            <a:cxnLst/>
            <a:rect l="0" t="0" r="0" b="0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solidFill>
            <a:srgbClr val="496391"/>
          </a:solidFill>
          <a:ln w="12175" cap="rnd" cmpd="sng">
            <a:solidFill>
              <a:srgbClr val="00AC8C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endParaRPr lang="fr-FR"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8" name="Shape 587"/>
          <p:cNvSpPr/>
          <p:nvPr/>
        </p:nvSpPr>
        <p:spPr>
          <a:xfrm>
            <a:off x="2873728" y="3729817"/>
            <a:ext cx="462166" cy="453203"/>
          </a:xfrm>
          <a:custGeom>
            <a:avLst/>
            <a:gdLst/>
            <a:ahLst/>
            <a:cxnLst/>
            <a:rect l="0" t="0" r="0" b="0"/>
            <a:pathLst>
              <a:path w="16367" h="16368" fill="none" extrusionOk="0">
                <a:moveTo>
                  <a:pt x="16074" y="4385"/>
                </a:moveTo>
                <a:lnTo>
                  <a:pt x="11983" y="293"/>
                </a:lnTo>
                <a:lnTo>
                  <a:pt x="11983" y="293"/>
                </a:lnTo>
                <a:lnTo>
                  <a:pt x="11812" y="171"/>
                </a:lnTo>
                <a:lnTo>
                  <a:pt x="11642" y="74"/>
                </a:lnTo>
                <a:lnTo>
                  <a:pt x="11447" y="25"/>
                </a:lnTo>
                <a:lnTo>
                  <a:pt x="11252" y="1"/>
                </a:lnTo>
                <a:lnTo>
                  <a:pt x="5115" y="1"/>
                </a:lnTo>
                <a:lnTo>
                  <a:pt x="5115" y="1"/>
                </a:lnTo>
                <a:lnTo>
                  <a:pt x="4920" y="25"/>
                </a:lnTo>
                <a:lnTo>
                  <a:pt x="4725" y="74"/>
                </a:lnTo>
                <a:lnTo>
                  <a:pt x="4554" y="171"/>
                </a:lnTo>
                <a:lnTo>
                  <a:pt x="4384" y="293"/>
                </a:lnTo>
                <a:lnTo>
                  <a:pt x="292" y="4385"/>
                </a:lnTo>
                <a:lnTo>
                  <a:pt x="292" y="4385"/>
                </a:lnTo>
                <a:lnTo>
                  <a:pt x="171" y="4555"/>
                </a:lnTo>
                <a:lnTo>
                  <a:pt x="73" y="4726"/>
                </a:lnTo>
                <a:lnTo>
                  <a:pt x="24" y="4921"/>
                </a:lnTo>
                <a:lnTo>
                  <a:pt x="0" y="5115"/>
                </a:lnTo>
                <a:lnTo>
                  <a:pt x="0" y="11253"/>
                </a:lnTo>
                <a:lnTo>
                  <a:pt x="0" y="11253"/>
                </a:lnTo>
                <a:lnTo>
                  <a:pt x="24" y="11448"/>
                </a:lnTo>
                <a:lnTo>
                  <a:pt x="73" y="11642"/>
                </a:lnTo>
                <a:lnTo>
                  <a:pt x="171" y="11813"/>
                </a:lnTo>
                <a:lnTo>
                  <a:pt x="292" y="11983"/>
                </a:lnTo>
                <a:lnTo>
                  <a:pt x="4384" y="16075"/>
                </a:lnTo>
                <a:lnTo>
                  <a:pt x="4384" y="16075"/>
                </a:lnTo>
                <a:lnTo>
                  <a:pt x="4554" y="16197"/>
                </a:lnTo>
                <a:lnTo>
                  <a:pt x="4725" y="16294"/>
                </a:lnTo>
                <a:lnTo>
                  <a:pt x="4920" y="16343"/>
                </a:lnTo>
                <a:lnTo>
                  <a:pt x="5115" y="16367"/>
                </a:lnTo>
                <a:lnTo>
                  <a:pt x="11252" y="16367"/>
                </a:lnTo>
                <a:lnTo>
                  <a:pt x="11252" y="16367"/>
                </a:lnTo>
                <a:lnTo>
                  <a:pt x="11447" y="16343"/>
                </a:lnTo>
                <a:lnTo>
                  <a:pt x="11642" y="16294"/>
                </a:lnTo>
                <a:lnTo>
                  <a:pt x="11812" y="16197"/>
                </a:lnTo>
                <a:lnTo>
                  <a:pt x="11983" y="16075"/>
                </a:lnTo>
                <a:lnTo>
                  <a:pt x="16074" y="11983"/>
                </a:lnTo>
                <a:lnTo>
                  <a:pt x="16074" y="11983"/>
                </a:lnTo>
                <a:lnTo>
                  <a:pt x="16196" y="11813"/>
                </a:lnTo>
                <a:lnTo>
                  <a:pt x="16294" y="11642"/>
                </a:lnTo>
                <a:lnTo>
                  <a:pt x="16342" y="11448"/>
                </a:lnTo>
                <a:lnTo>
                  <a:pt x="16367" y="11253"/>
                </a:lnTo>
                <a:lnTo>
                  <a:pt x="16367" y="5115"/>
                </a:lnTo>
                <a:lnTo>
                  <a:pt x="16367" y="5115"/>
                </a:lnTo>
                <a:lnTo>
                  <a:pt x="16342" y="4921"/>
                </a:lnTo>
                <a:lnTo>
                  <a:pt x="16294" y="4726"/>
                </a:lnTo>
                <a:lnTo>
                  <a:pt x="16196" y="4555"/>
                </a:lnTo>
                <a:lnTo>
                  <a:pt x="16074" y="4385"/>
                </a:lnTo>
                <a:lnTo>
                  <a:pt x="16074" y="4385"/>
                </a:lnTo>
                <a:close/>
                <a:moveTo>
                  <a:pt x="9864" y="8452"/>
                </a:moveTo>
                <a:lnTo>
                  <a:pt x="11203" y="9792"/>
                </a:lnTo>
                <a:lnTo>
                  <a:pt x="11203" y="9792"/>
                </a:lnTo>
                <a:lnTo>
                  <a:pt x="11252" y="9840"/>
                </a:lnTo>
                <a:lnTo>
                  <a:pt x="11276" y="9913"/>
                </a:lnTo>
                <a:lnTo>
                  <a:pt x="11301" y="10059"/>
                </a:lnTo>
                <a:lnTo>
                  <a:pt x="11276" y="10206"/>
                </a:lnTo>
                <a:lnTo>
                  <a:pt x="11252" y="10279"/>
                </a:lnTo>
                <a:lnTo>
                  <a:pt x="11203" y="10327"/>
                </a:lnTo>
                <a:lnTo>
                  <a:pt x="10327" y="11204"/>
                </a:lnTo>
                <a:lnTo>
                  <a:pt x="10327" y="11204"/>
                </a:lnTo>
                <a:lnTo>
                  <a:pt x="10278" y="11253"/>
                </a:lnTo>
                <a:lnTo>
                  <a:pt x="10205" y="11277"/>
                </a:lnTo>
                <a:lnTo>
                  <a:pt x="10059" y="11302"/>
                </a:lnTo>
                <a:lnTo>
                  <a:pt x="9913" y="11277"/>
                </a:lnTo>
                <a:lnTo>
                  <a:pt x="9840" y="11253"/>
                </a:lnTo>
                <a:lnTo>
                  <a:pt x="9791" y="11204"/>
                </a:lnTo>
                <a:lnTo>
                  <a:pt x="8451" y="9865"/>
                </a:lnTo>
                <a:lnTo>
                  <a:pt x="8451" y="9865"/>
                </a:lnTo>
                <a:lnTo>
                  <a:pt x="8403" y="9816"/>
                </a:lnTo>
                <a:lnTo>
                  <a:pt x="8330" y="9792"/>
                </a:lnTo>
                <a:lnTo>
                  <a:pt x="8183" y="9767"/>
                </a:lnTo>
                <a:lnTo>
                  <a:pt x="8037" y="9792"/>
                </a:lnTo>
                <a:lnTo>
                  <a:pt x="7964" y="9816"/>
                </a:lnTo>
                <a:lnTo>
                  <a:pt x="7915" y="9865"/>
                </a:lnTo>
                <a:lnTo>
                  <a:pt x="6576" y="11204"/>
                </a:lnTo>
                <a:lnTo>
                  <a:pt x="6576" y="11204"/>
                </a:lnTo>
                <a:lnTo>
                  <a:pt x="6527" y="11253"/>
                </a:lnTo>
                <a:lnTo>
                  <a:pt x="6454" y="11277"/>
                </a:lnTo>
                <a:lnTo>
                  <a:pt x="6308" y="11302"/>
                </a:lnTo>
                <a:lnTo>
                  <a:pt x="6162" y="11277"/>
                </a:lnTo>
                <a:lnTo>
                  <a:pt x="6089" y="11253"/>
                </a:lnTo>
                <a:lnTo>
                  <a:pt x="6040" y="11204"/>
                </a:lnTo>
                <a:lnTo>
                  <a:pt x="5163" y="10327"/>
                </a:lnTo>
                <a:lnTo>
                  <a:pt x="5163" y="10327"/>
                </a:lnTo>
                <a:lnTo>
                  <a:pt x="5115" y="10279"/>
                </a:lnTo>
                <a:lnTo>
                  <a:pt x="5090" y="10206"/>
                </a:lnTo>
                <a:lnTo>
                  <a:pt x="5066" y="10059"/>
                </a:lnTo>
                <a:lnTo>
                  <a:pt x="5090" y="9913"/>
                </a:lnTo>
                <a:lnTo>
                  <a:pt x="5115" y="9840"/>
                </a:lnTo>
                <a:lnTo>
                  <a:pt x="5163" y="9792"/>
                </a:lnTo>
                <a:lnTo>
                  <a:pt x="6503" y="8452"/>
                </a:lnTo>
                <a:lnTo>
                  <a:pt x="6503" y="8452"/>
                </a:lnTo>
                <a:lnTo>
                  <a:pt x="6552" y="8403"/>
                </a:lnTo>
                <a:lnTo>
                  <a:pt x="6576" y="8330"/>
                </a:lnTo>
                <a:lnTo>
                  <a:pt x="6600" y="8184"/>
                </a:lnTo>
                <a:lnTo>
                  <a:pt x="6576" y="8038"/>
                </a:lnTo>
                <a:lnTo>
                  <a:pt x="6552" y="7965"/>
                </a:lnTo>
                <a:lnTo>
                  <a:pt x="6503" y="7916"/>
                </a:lnTo>
                <a:lnTo>
                  <a:pt x="5163" y="6577"/>
                </a:lnTo>
                <a:lnTo>
                  <a:pt x="5163" y="6577"/>
                </a:lnTo>
                <a:lnTo>
                  <a:pt x="5115" y="6528"/>
                </a:lnTo>
                <a:lnTo>
                  <a:pt x="5090" y="6455"/>
                </a:lnTo>
                <a:lnTo>
                  <a:pt x="5066" y="6309"/>
                </a:lnTo>
                <a:lnTo>
                  <a:pt x="5090" y="6163"/>
                </a:lnTo>
                <a:lnTo>
                  <a:pt x="5115" y="6090"/>
                </a:lnTo>
                <a:lnTo>
                  <a:pt x="5163" y="6041"/>
                </a:lnTo>
                <a:lnTo>
                  <a:pt x="6040" y="5164"/>
                </a:lnTo>
                <a:lnTo>
                  <a:pt x="6040" y="5164"/>
                </a:lnTo>
                <a:lnTo>
                  <a:pt x="6089" y="5115"/>
                </a:lnTo>
                <a:lnTo>
                  <a:pt x="6162" y="5091"/>
                </a:lnTo>
                <a:lnTo>
                  <a:pt x="6308" y="5067"/>
                </a:lnTo>
                <a:lnTo>
                  <a:pt x="6454" y="5091"/>
                </a:lnTo>
                <a:lnTo>
                  <a:pt x="6527" y="5115"/>
                </a:lnTo>
                <a:lnTo>
                  <a:pt x="6576" y="5164"/>
                </a:lnTo>
                <a:lnTo>
                  <a:pt x="7915" y="6504"/>
                </a:lnTo>
                <a:lnTo>
                  <a:pt x="7915" y="6504"/>
                </a:lnTo>
                <a:lnTo>
                  <a:pt x="7964" y="6552"/>
                </a:lnTo>
                <a:lnTo>
                  <a:pt x="8037" y="6577"/>
                </a:lnTo>
                <a:lnTo>
                  <a:pt x="8183" y="6601"/>
                </a:lnTo>
                <a:lnTo>
                  <a:pt x="8330" y="6577"/>
                </a:lnTo>
                <a:lnTo>
                  <a:pt x="8403" y="6552"/>
                </a:lnTo>
                <a:lnTo>
                  <a:pt x="8451" y="6504"/>
                </a:lnTo>
                <a:lnTo>
                  <a:pt x="9791" y="5164"/>
                </a:lnTo>
                <a:lnTo>
                  <a:pt x="9791" y="5164"/>
                </a:lnTo>
                <a:lnTo>
                  <a:pt x="9840" y="5115"/>
                </a:lnTo>
                <a:lnTo>
                  <a:pt x="9913" y="5091"/>
                </a:lnTo>
                <a:lnTo>
                  <a:pt x="10059" y="5067"/>
                </a:lnTo>
                <a:lnTo>
                  <a:pt x="10205" y="5091"/>
                </a:lnTo>
                <a:lnTo>
                  <a:pt x="10278" y="5115"/>
                </a:lnTo>
                <a:lnTo>
                  <a:pt x="10327" y="5164"/>
                </a:lnTo>
                <a:lnTo>
                  <a:pt x="11203" y="6041"/>
                </a:lnTo>
                <a:lnTo>
                  <a:pt x="11203" y="6041"/>
                </a:lnTo>
                <a:lnTo>
                  <a:pt x="11252" y="6090"/>
                </a:lnTo>
                <a:lnTo>
                  <a:pt x="11276" y="6163"/>
                </a:lnTo>
                <a:lnTo>
                  <a:pt x="11301" y="6309"/>
                </a:lnTo>
                <a:lnTo>
                  <a:pt x="11276" y="6455"/>
                </a:lnTo>
                <a:lnTo>
                  <a:pt x="11252" y="6528"/>
                </a:lnTo>
                <a:lnTo>
                  <a:pt x="11203" y="6577"/>
                </a:lnTo>
                <a:lnTo>
                  <a:pt x="9864" y="7916"/>
                </a:lnTo>
                <a:lnTo>
                  <a:pt x="9864" y="7916"/>
                </a:lnTo>
                <a:lnTo>
                  <a:pt x="9815" y="7965"/>
                </a:lnTo>
                <a:lnTo>
                  <a:pt x="9791" y="8038"/>
                </a:lnTo>
                <a:lnTo>
                  <a:pt x="9766" y="8184"/>
                </a:lnTo>
                <a:lnTo>
                  <a:pt x="9791" y="8330"/>
                </a:lnTo>
                <a:lnTo>
                  <a:pt x="9815" y="8403"/>
                </a:lnTo>
                <a:lnTo>
                  <a:pt x="9864" y="8452"/>
                </a:lnTo>
                <a:lnTo>
                  <a:pt x="9864" y="8452"/>
                </a:lnTo>
                <a:close/>
              </a:path>
            </a:pathLst>
          </a:custGeom>
          <a:solidFill>
            <a:srgbClr val="42519B"/>
          </a:solidFill>
          <a:ln w="12175" cap="rnd" cmpd="sng">
            <a:solidFill>
              <a:srgbClr val="00AC8C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endParaRPr lang="fr-FR"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89" name="Shape 668"/>
          <p:cNvGrpSpPr/>
          <p:nvPr/>
        </p:nvGrpSpPr>
        <p:grpSpPr>
          <a:xfrm>
            <a:off x="3630378" y="1834665"/>
            <a:ext cx="446789" cy="438124"/>
            <a:chOff x="5141633" y="54758"/>
            <a:chExt cx="395800" cy="395800"/>
          </a:xfrm>
          <a:solidFill>
            <a:srgbClr val="496391"/>
          </a:solidFill>
        </p:grpSpPr>
        <p:sp>
          <p:nvSpPr>
            <p:cNvPr id="90" name="Shape 669"/>
            <p:cNvSpPr/>
            <p:nvPr/>
          </p:nvSpPr>
          <p:spPr>
            <a:xfrm>
              <a:off x="5141633" y="54758"/>
              <a:ext cx="395800" cy="395800"/>
            </a:xfrm>
            <a:custGeom>
              <a:avLst/>
              <a:gdLst/>
              <a:ahLst/>
              <a:cxnLst/>
              <a:rect l="0" t="0" r="0" b="0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91" name="Shape 670"/>
            <p:cNvSpPr/>
            <p:nvPr/>
          </p:nvSpPr>
          <p:spPr>
            <a:xfrm>
              <a:off x="5165983" y="79108"/>
              <a:ext cx="347100" cy="347100"/>
            </a:xfrm>
            <a:custGeom>
              <a:avLst/>
              <a:gdLst/>
              <a:ahLst/>
              <a:cxnLst/>
              <a:rect l="0" t="0" r="0" b="0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92" name="Shape 671"/>
            <p:cNvSpPr/>
            <p:nvPr/>
          </p:nvSpPr>
          <p:spPr>
            <a:xfrm>
              <a:off x="5341333" y="143033"/>
              <a:ext cx="54825" cy="169300"/>
            </a:xfrm>
            <a:custGeom>
              <a:avLst/>
              <a:gdLst/>
              <a:ahLst/>
              <a:cxnLst/>
              <a:rect l="0" t="0" r="0" b="0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93" name="Shape 672"/>
            <p:cNvSpPr/>
            <p:nvPr/>
          </p:nvSpPr>
          <p:spPr>
            <a:xfrm>
              <a:off x="5339508" y="79108"/>
              <a:ext cx="25" cy="29250"/>
            </a:xfrm>
            <a:custGeom>
              <a:avLst/>
              <a:gdLst/>
              <a:ahLst/>
              <a:cxnLst/>
              <a:rect l="0" t="0" r="0" b="0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94" name="Shape 673"/>
            <p:cNvSpPr/>
            <p:nvPr/>
          </p:nvSpPr>
          <p:spPr>
            <a:xfrm>
              <a:off x="5253058" y="102258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95" name="Shape 674"/>
            <p:cNvSpPr/>
            <p:nvPr/>
          </p:nvSpPr>
          <p:spPr>
            <a:xfrm>
              <a:off x="5253058" y="102258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96" name="Shape 675"/>
            <p:cNvSpPr/>
            <p:nvPr/>
          </p:nvSpPr>
          <p:spPr>
            <a:xfrm>
              <a:off x="5189133" y="166183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97" name="Shape 676"/>
            <p:cNvSpPr/>
            <p:nvPr/>
          </p:nvSpPr>
          <p:spPr>
            <a:xfrm>
              <a:off x="5189133" y="166183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98" name="Shape 677"/>
            <p:cNvSpPr/>
            <p:nvPr/>
          </p:nvSpPr>
          <p:spPr>
            <a:xfrm>
              <a:off x="5165983" y="252633"/>
              <a:ext cx="29250" cy="25"/>
            </a:xfrm>
            <a:custGeom>
              <a:avLst/>
              <a:gdLst/>
              <a:ahLst/>
              <a:cxnLst/>
              <a:rect l="0" t="0" r="0" b="0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99" name="Shape 678"/>
            <p:cNvSpPr/>
            <p:nvPr/>
          </p:nvSpPr>
          <p:spPr>
            <a:xfrm>
              <a:off x="5189133" y="339108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00" name="Shape 679"/>
            <p:cNvSpPr/>
            <p:nvPr/>
          </p:nvSpPr>
          <p:spPr>
            <a:xfrm>
              <a:off x="5189133" y="325108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01" name="Shape 680"/>
            <p:cNvSpPr/>
            <p:nvPr/>
          </p:nvSpPr>
          <p:spPr>
            <a:xfrm>
              <a:off x="5253058" y="378083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02" name="Shape 681"/>
            <p:cNvSpPr/>
            <p:nvPr/>
          </p:nvSpPr>
          <p:spPr>
            <a:xfrm>
              <a:off x="5253058" y="403033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 dirty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03" name="Shape 682"/>
            <p:cNvSpPr/>
            <p:nvPr/>
          </p:nvSpPr>
          <p:spPr>
            <a:xfrm>
              <a:off x="5339508" y="396958"/>
              <a:ext cx="25" cy="29250"/>
            </a:xfrm>
            <a:custGeom>
              <a:avLst/>
              <a:gdLst/>
              <a:ahLst/>
              <a:cxnLst/>
              <a:rect l="0" t="0" r="0" b="0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04" name="Shape 683"/>
            <p:cNvSpPr/>
            <p:nvPr/>
          </p:nvSpPr>
          <p:spPr>
            <a:xfrm>
              <a:off x="5411983" y="378083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05" name="Shape 684"/>
            <p:cNvSpPr/>
            <p:nvPr/>
          </p:nvSpPr>
          <p:spPr>
            <a:xfrm>
              <a:off x="5425983" y="403033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06" name="Shape 685"/>
            <p:cNvSpPr/>
            <p:nvPr/>
          </p:nvSpPr>
          <p:spPr>
            <a:xfrm>
              <a:off x="5464958" y="325108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07" name="Shape 686"/>
            <p:cNvSpPr/>
            <p:nvPr/>
          </p:nvSpPr>
          <p:spPr>
            <a:xfrm>
              <a:off x="5489908" y="339108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08" name="Shape 687"/>
            <p:cNvSpPr/>
            <p:nvPr/>
          </p:nvSpPr>
          <p:spPr>
            <a:xfrm>
              <a:off x="5483833" y="252633"/>
              <a:ext cx="29250" cy="25"/>
            </a:xfrm>
            <a:custGeom>
              <a:avLst/>
              <a:gdLst/>
              <a:ahLst/>
              <a:cxnLst/>
              <a:rect l="0" t="0" r="0" b="0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09" name="Shape 688"/>
            <p:cNvSpPr/>
            <p:nvPr/>
          </p:nvSpPr>
          <p:spPr>
            <a:xfrm>
              <a:off x="5464958" y="166183"/>
              <a:ext cx="24975" cy="14025"/>
            </a:xfrm>
            <a:custGeom>
              <a:avLst/>
              <a:gdLst/>
              <a:ahLst/>
              <a:cxnLst/>
              <a:rect l="0" t="0" r="0" b="0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10" name="Shape 689"/>
            <p:cNvSpPr/>
            <p:nvPr/>
          </p:nvSpPr>
          <p:spPr>
            <a:xfrm>
              <a:off x="5489908" y="166183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11" name="Shape 690"/>
            <p:cNvSpPr/>
            <p:nvPr/>
          </p:nvSpPr>
          <p:spPr>
            <a:xfrm>
              <a:off x="5411983" y="102258"/>
              <a:ext cx="14025" cy="24975"/>
            </a:xfrm>
            <a:custGeom>
              <a:avLst/>
              <a:gdLst/>
              <a:ahLst/>
              <a:cxnLst/>
              <a:rect l="0" t="0" r="0" b="0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12" name="Shape 691"/>
            <p:cNvSpPr/>
            <p:nvPr/>
          </p:nvSpPr>
          <p:spPr>
            <a:xfrm>
              <a:off x="5425983" y="102258"/>
              <a:ext cx="25" cy="25"/>
            </a:xfrm>
            <a:custGeom>
              <a:avLst/>
              <a:gdLst/>
              <a:ahLst/>
              <a:cxnLst/>
              <a:rect l="0" t="0" r="0" b="0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113" name="Shape 692"/>
          <p:cNvGrpSpPr/>
          <p:nvPr/>
        </p:nvGrpSpPr>
        <p:grpSpPr>
          <a:xfrm>
            <a:off x="5010311" y="1182593"/>
            <a:ext cx="453624" cy="421370"/>
            <a:chOff x="4574085" y="62428"/>
            <a:chExt cx="401900" cy="380575"/>
          </a:xfrm>
          <a:solidFill>
            <a:srgbClr val="496391"/>
          </a:solidFill>
        </p:grpSpPr>
        <p:sp>
          <p:nvSpPr>
            <p:cNvPr id="114" name="Shape 693"/>
            <p:cNvSpPr/>
            <p:nvPr/>
          </p:nvSpPr>
          <p:spPr>
            <a:xfrm>
              <a:off x="4574085" y="81928"/>
              <a:ext cx="401900" cy="67000"/>
            </a:xfrm>
            <a:custGeom>
              <a:avLst/>
              <a:gdLst/>
              <a:ahLst/>
              <a:cxnLst/>
              <a:rect l="0" t="0" r="0" b="0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15" name="Shape 694"/>
            <p:cNvSpPr/>
            <p:nvPr/>
          </p:nvSpPr>
          <p:spPr>
            <a:xfrm>
              <a:off x="4624635" y="92278"/>
              <a:ext cx="45075" cy="45075"/>
            </a:xfrm>
            <a:custGeom>
              <a:avLst/>
              <a:gdLst/>
              <a:ahLst/>
              <a:cxnLst/>
              <a:rect l="0" t="0" r="0" b="0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16" name="Shape 695"/>
            <p:cNvSpPr/>
            <p:nvPr/>
          </p:nvSpPr>
          <p:spPr>
            <a:xfrm>
              <a:off x="4880360" y="92278"/>
              <a:ext cx="45075" cy="45075"/>
            </a:xfrm>
            <a:custGeom>
              <a:avLst/>
              <a:gdLst/>
              <a:ahLst/>
              <a:cxnLst/>
              <a:rect l="0" t="0" r="0" b="0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17" name="Shape 696"/>
            <p:cNvSpPr/>
            <p:nvPr/>
          </p:nvSpPr>
          <p:spPr>
            <a:xfrm>
              <a:off x="4574085" y="411328"/>
              <a:ext cx="401900" cy="31675"/>
            </a:xfrm>
            <a:custGeom>
              <a:avLst/>
              <a:gdLst/>
              <a:ahLst/>
              <a:cxnLst/>
              <a:rect l="0" t="0" r="0" b="0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18" name="Shape 697"/>
            <p:cNvSpPr/>
            <p:nvPr/>
          </p:nvSpPr>
          <p:spPr>
            <a:xfrm>
              <a:off x="4902885" y="62428"/>
              <a:ext cx="28650" cy="63350"/>
            </a:xfrm>
            <a:custGeom>
              <a:avLst/>
              <a:gdLst/>
              <a:ahLst/>
              <a:cxnLst/>
              <a:rect l="0" t="0" r="0" b="0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19" name="Shape 698"/>
            <p:cNvSpPr/>
            <p:nvPr/>
          </p:nvSpPr>
          <p:spPr>
            <a:xfrm>
              <a:off x="4647160" y="62428"/>
              <a:ext cx="28650" cy="63350"/>
            </a:xfrm>
            <a:custGeom>
              <a:avLst/>
              <a:gdLst/>
              <a:ahLst/>
              <a:cxnLst/>
              <a:rect l="0" t="0" r="0" b="0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20" name="Shape 699"/>
            <p:cNvSpPr/>
            <p:nvPr/>
          </p:nvSpPr>
          <p:spPr>
            <a:xfrm>
              <a:off x="4574085" y="151328"/>
              <a:ext cx="401900" cy="272200"/>
            </a:xfrm>
            <a:custGeom>
              <a:avLst/>
              <a:gdLst/>
              <a:ahLst/>
              <a:cxnLst/>
              <a:rect l="0" t="0" r="0" b="0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 dirty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21" name="Shape 700"/>
            <p:cNvSpPr/>
            <p:nvPr/>
          </p:nvSpPr>
          <p:spPr>
            <a:xfrm>
              <a:off x="4624637" y="200053"/>
              <a:ext cx="300800" cy="175375"/>
            </a:xfrm>
            <a:custGeom>
              <a:avLst/>
              <a:gdLst/>
              <a:ahLst/>
              <a:cxnLst/>
              <a:rect l="0" t="0" r="0" b="0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8AE"/>
            </a:solidFill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22" name="Shape 701"/>
            <p:cNvSpPr/>
            <p:nvPr/>
          </p:nvSpPr>
          <p:spPr>
            <a:xfrm>
              <a:off x="4624635" y="316953"/>
              <a:ext cx="300800" cy="25"/>
            </a:xfrm>
            <a:custGeom>
              <a:avLst/>
              <a:gdLst/>
              <a:ahLst/>
              <a:cxnLst/>
              <a:rect l="0" t="0" r="0" b="0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23" name="Shape 702"/>
            <p:cNvSpPr/>
            <p:nvPr/>
          </p:nvSpPr>
          <p:spPr>
            <a:xfrm>
              <a:off x="4624635" y="258503"/>
              <a:ext cx="300800" cy="25"/>
            </a:xfrm>
            <a:custGeom>
              <a:avLst/>
              <a:gdLst/>
              <a:ahLst/>
              <a:cxnLst/>
              <a:rect l="0" t="0" r="0" b="0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24" name="Shape 703"/>
            <p:cNvSpPr/>
            <p:nvPr/>
          </p:nvSpPr>
          <p:spPr>
            <a:xfrm>
              <a:off x="4865135" y="200053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 dirty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25" name="Shape 704"/>
            <p:cNvSpPr/>
            <p:nvPr/>
          </p:nvSpPr>
          <p:spPr>
            <a:xfrm>
              <a:off x="4804860" y="200053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 dirty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26" name="Shape 705"/>
            <p:cNvSpPr/>
            <p:nvPr/>
          </p:nvSpPr>
          <p:spPr>
            <a:xfrm>
              <a:off x="4745185" y="200053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27" name="Shape 706"/>
            <p:cNvSpPr/>
            <p:nvPr/>
          </p:nvSpPr>
          <p:spPr>
            <a:xfrm>
              <a:off x="4684910" y="200053"/>
              <a:ext cx="25" cy="175375"/>
            </a:xfrm>
            <a:custGeom>
              <a:avLst/>
              <a:gdLst/>
              <a:ahLst/>
              <a:cxnLst/>
              <a:rect l="0" t="0" r="0" b="0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4EB8AE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128" name="Shape 707"/>
          <p:cNvGrpSpPr/>
          <p:nvPr/>
        </p:nvGrpSpPr>
        <p:grpSpPr>
          <a:xfrm>
            <a:off x="4352078" y="1826675"/>
            <a:ext cx="460458" cy="551216"/>
            <a:chOff x="619238" y="575721"/>
            <a:chExt cx="407950" cy="497475"/>
          </a:xfrm>
          <a:solidFill>
            <a:srgbClr val="496391"/>
          </a:solidFill>
        </p:grpSpPr>
        <p:sp>
          <p:nvSpPr>
            <p:cNvPr id="129" name="Shape 708"/>
            <p:cNvSpPr/>
            <p:nvPr/>
          </p:nvSpPr>
          <p:spPr>
            <a:xfrm>
              <a:off x="619238" y="600096"/>
              <a:ext cx="387250" cy="473100"/>
            </a:xfrm>
            <a:custGeom>
              <a:avLst/>
              <a:gdLst/>
              <a:ahLst/>
              <a:cxnLst/>
              <a:rect l="0" t="0" r="0" b="0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5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7" y="18534"/>
                  </a:lnTo>
                  <a:lnTo>
                    <a:pt x="15051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2" y="18900"/>
                  </a:lnTo>
                  <a:lnTo>
                    <a:pt x="682" y="18802"/>
                  </a:lnTo>
                  <a:lnTo>
                    <a:pt x="511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7" y="18169"/>
                  </a:lnTo>
                  <a:lnTo>
                    <a:pt x="24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4" y="706"/>
                  </a:lnTo>
                  <a:lnTo>
                    <a:pt x="97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30" name="Shape 709"/>
            <p:cNvSpPr/>
            <p:nvPr/>
          </p:nvSpPr>
          <p:spPr>
            <a:xfrm>
              <a:off x="649663" y="575721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6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1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31" name="Shape 710"/>
            <p:cNvSpPr/>
            <p:nvPr/>
          </p:nvSpPr>
          <p:spPr>
            <a:xfrm>
              <a:off x="943138" y="575721"/>
              <a:ext cx="84050" cy="84050"/>
            </a:xfrm>
            <a:custGeom>
              <a:avLst/>
              <a:gdLst/>
              <a:ahLst/>
              <a:cxnLst/>
              <a:rect l="0" t="0" r="0" b="0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132" name="Shape 718"/>
          <p:cNvGrpSpPr/>
          <p:nvPr/>
        </p:nvGrpSpPr>
        <p:grpSpPr>
          <a:xfrm>
            <a:off x="5883580" y="3052100"/>
            <a:ext cx="290459" cy="451528"/>
            <a:chOff x="5199984" y="1743554"/>
            <a:chExt cx="256950" cy="407375"/>
          </a:xfrm>
          <a:solidFill>
            <a:srgbClr val="496391"/>
          </a:solidFill>
        </p:grpSpPr>
        <p:sp>
          <p:nvSpPr>
            <p:cNvPr id="133" name="Shape 719"/>
            <p:cNvSpPr/>
            <p:nvPr/>
          </p:nvSpPr>
          <p:spPr>
            <a:xfrm>
              <a:off x="5277309" y="2098529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34" name="Shape 720"/>
            <p:cNvSpPr/>
            <p:nvPr/>
          </p:nvSpPr>
          <p:spPr>
            <a:xfrm>
              <a:off x="5277309" y="2075404"/>
              <a:ext cx="102300" cy="22550"/>
            </a:xfrm>
            <a:custGeom>
              <a:avLst/>
              <a:gdLst/>
              <a:ahLst/>
              <a:cxnLst/>
              <a:rect l="0" t="0" r="0" b="0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35" name="Shape 721"/>
            <p:cNvSpPr/>
            <p:nvPr/>
          </p:nvSpPr>
          <p:spPr>
            <a:xfrm>
              <a:off x="5277309" y="2121054"/>
              <a:ext cx="102300" cy="29875"/>
            </a:xfrm>
            <a:custGeom>
              <a:avLst/>
              <a:gdLst/>
              <a:ahLst/>
              <a:cxnLst/>
              <a:rect l="0" t="0" r="0" b="0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36" name="Shape 722"/>
            <p:cNvSpPr/>
            <p:nvPr/>
          </p:nvSpPr>
          <p:spPr>
            <a:xfrm>
              <a:off x="5266334" y="1884204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37" name="Shape 723"/>
            <p:cNvSpPr/>
            <p:nvPr/>
          </p:nvSpPr>
          <p:spPr>
            <a:xfrm>
              <a:off x="5199984" y="1743554"/>
              <a:ext cx="256950" cy="307525"/>
            </a:xfrm>
            <a:custGeom>
              <a:avLst/>
              <a:gdLst/>
              <a:ahLst/>
              <a:cxnLst/>
              <a:rect l="0" t="0" r="0" b="0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38" name="Shape 724"/>
            <p:cNvSpPr/>
            <p:nvPr/>
          </p:nvSpPr>
          <p:spPr>
            <a:xfrm>
              <a:off x="5355234" y="1884204"/>
              <a:ext cx="35350" cy="166875"/>
            </a:xfrm>
            <a:custGeom>
              <a:avLst/>
              <a:gdLst/>
              <a:ahLst/>
              <a:cxnLst/>
              <a:rect l="0" t="0" r="0" b="0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 dirty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39" name="Shape 725"/>
            <p:cNvSpPr/>
            <p:nvPr/>
          </p:nvSpPr>
          <p:spPr>
            <a:xfrm>
              <a:off x="5283384" y="1878129"/>
              <a:ext cx="90150" cy="19500"/>
            </a:xfrm>
            <a:custGeom>
              <a:avLst/>
              <a:gdLst/>
              <a:ahLst/>
              <a:cxnLst/>
              <a:rect l="0" t="0" r="0" b="0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40" name="Shape 726"/>
            <p:cNvSpPr/>
            <p:nvPr/>
          </p:nvSpPr>
          <p:spPr>
            <a:xfrm>
              <a:off x="5277309" y="2053479"/>
              <a:ext cx="102300" cy="25"/>
            </a:xfrm>
            <a:custGeom>
              <a:avLst/>
              <a:gdLst/>
              <a:ahLst/>
              <a:cxnLst/>
              <a:rect l="0" t="0" r="0" b="0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  <p:grpSp>
        <p:nvGrpSpPr>
          <p:cNvPr id="141" name="Shape 731"/>
          <p:cNvGrpSpPr/>
          <p:nvPr/>
        </p:nvGrpSpPr>
        <p:grpSpPr>
          <a:xfrm>
            <a:off x="2893050" y="1831513"/>
            <a:ext cx="356235" cy="490900"/>
            <a:chOff x="5175400" y="2302907"/>
            <a:chExt cx="315425" cy="443300"/>
          </a:xfrm>
          <a:solidFill>
            <a:srgbClr val="496391"/>
          </a:solidFill>
        </p:grpSpPr>
        <p:sp>
          <p:nvSpPr>
            <p:cNvPr id="142" name="Shape 732"/>
            <p:cNvSpPr/>
            <p:nvPr/>
          </p:nvSpPr>
          <p:spPr>
            <a:xfrm>
              <a:off x="5175400" y="2302907"/>
              <a:ext cx="315425" cy="77975"/>
            </a:xfrm>
            <a:custGeom>
              <a:avLst/>
              <a:gdLst/>
              <a:ahLst/>
              <a:cxnLst/>
              <a:rect l="0" t="0" r="0" b="0"/>
              <a:pathLst>
                <a:path w="12617" h="3119" fill="none" extrusionOk="0">
                  <a:moveTo>
                    <a:pt x="12130" y="1413"/>
                  </a:moveTo>
                  <a:lnTo>
                    <a:pt x="8647" y="1413"/>
                  </a:lnTo>
                  <a:lnTo>
                    <a:pt x="8647" y="878"/>
                  </a:lnTo>
                  <a:lnTo>
                    <a:pt x="8647" y="878"/>
                  </a:lnTo>
                  <a:lnTo>
                    <a:pt x="8623" y="707"/>
                  </a:lnTo>
                  <a:lnTo>
                    <a:pt x="8574" y="537"/>
                  </a:lnTo>
                  <a:lnTo>
                    <a:pt x="8501" y="391"/>
                  </a:lnTo>
                  <a:lnTo>
                    <a:pt x="8379" y="269"/>
                  </a:lnTo>
                  <a:lnTo>
                    <a:pt x="8257" y="147"/>
                  </a:lnTo>
                  <a:lnTo>
                    <a:pt x="8111" y="74"/>
                  </a:lnTo>
                  <a:lnTo>
                    <a:pt x="7941" y="25"/>
                  </a:lnTo>
                  <a:lnTo>
                    <a:pt x="7770" y="1"/>
                  </a:lnTo>
                  <a:lnTo>
                    <a:pt x="4848" y="1"/>
                  </a:lnTo>
                  <a:lnTo>
                    <a:pt x="4848" y="1"/>
                  </a:lnTo>
                  <a:lnTo>
                    <a:pt x="4677" y="25"/>
                  </a:lnTo>
                  <a:lnTo>
                    <a:pt x="4507" y="74"/>
                  </a:lnTo>
                  <a:lnTo>
                    <a:pt x="4361" y="147"/>
                  </a:lnTo>
                  <a:lnTo>
                    <a:pt x="4239" y="269"/>
                  </a:lnTo>
                  <a:lnTo>
                    <a:pt x="4117" y="391"/>
                  </a:lnTo>
                  <a:lnTo>
                    <a:pt x="4044" y="537"/>
                  </a:lnTo>
                  <a:lnTo>
                    <a:pt x="3995" y="707"/>
                  </a:lnTo>
                  <a:lnTo>
                    <a:pt x="3971" y="878"/>
                  </a:lnTo>
                  <a:lnTo>
                    <a:pt x="3971" y="1413"/>
                  </a:lnTo>
                  <a:lnTo>
                    <a:pt x="488" y="1413"/>
                  </a:lnTo>
                  <a:lnTo>
                    <a:pt x="488" y="1413"/>
                  </a:lnTo>
                  <a:lnTo>
                    <a:pt x="391" y="1413"/>
                  </a:lnTo>
                  <a:lnTo>
                    <a:pt x="293" y="1462"/>
                  </a:lnTo>
                  <a:lnTo>
                    <a:pt x="220" y="1486"/>
                  </a:lnTo>
                  <a:lnTo>
                    <a:pt x="147" y="1560"/>
                  </a:lnTo>
                  <a:lnTo>
                    <a:pt x="74" y="1633"/>
                  </a:lnTo>
                  <a:lnTo>
                    <a:pt x="50" y="1706"/>
                  </a:lnTo>
                  <a:lnTo>
                    <a:pt x="1" y="1803"/>
                  </a:lnTo>
                  <a:lnTo>
                    <a:pt x="1" y="1901"/>
                  </a:lnTo>
                  <a:lnTo>
                    <a:pt x="1" y="3118"/>
                  </a:lnTo>
                  <a:lnTo>
                    <a:pt x="12617" y="3118"/>
                  </a:lnTo>
                  <a:lnTo>
                    <a:pt x="12617" y="1901"/>
                  </a:lnTo>
                  <a:lnTo>
                    <a:pt x="12617" y="1901"/>
                  </a:lnTo>
                  <a:lnTo>
                    <a:pt x="12617" y="1803"/>
                  </a:lnTo>
                  <a:lnTo>
                    <a:pt x="12568" y="1706"/>
                  </a:lnTo>
                  <a:lnTo>
                    <a:pt x="12544" y="1633"/>
                  </a:lnTo>
                  <a:lnTo>
                    <a:pt x="12471" y="1560"/>
                  </a:lnTo>
                  <a:lnTo>
                    <a:pt x="12398" y="1486"/>
                  </a:lnTo>
                  <a:lnTo>
                    <a:pt x="12325" y="1462"/>
                  </a:lnTo>
                  <a:lnTo>
                    <a:pt x="12227" y="1413"/>
                  </a:lnTo>
                  <a:lnTo>
                    <a:pt x="12130" y="1413"/>
                  </a:lnTo>
                  <a:lnTo>
                    <a:pt x="12130" y="1413"/>
                  </a:lnTo>
                  <a:close/>
                  <a:moveTo>
                    <a:pt x="4750" y="878"/>
                  </a:moveTo>
                  <a:lnTo>
                    <a:pt x="4750" y="878"/>
                  </a:lnTo>
                  <a:lnTo>
                    <a:pt x="4750" y="829"/>
                  </a:lnTo>
                  <a:lnTo>
                    <a:pt x="4775" y="805"/>
                  </a:lnTo>
                  <a:lnTo>
                    <a:pt x="4799" y="780"/>
                  </a:lnTo>
                  <a:lnTo>
                    <a:pt x="4848" y="780"/>
                  </a:lnTo>
                  <a:lnTo>
                    <a:pt x="7770" y="780"/>
                  </a:lnTo>
                  <a:lnTo>
                    <a:pt x="7770" y="780"/>
                  </a:lnTo>
                  <a:lnTo>
                    <a:pt x="7819" y="780"/>
                  </a:lnTo>
                  <a:lnTo>
                    <a:pt x="7843" y="805"/>
                  </a:lnTo>
                  <a:lnTo>
                    <a:pt x="7868" y="829"/>
                  </a:lnTo>
                  <a:lnTo>
                    <a:pt x="7868" y="878"/>
                  </a:lnTo>
                  <a:lnTo>
                    <a:pt x="7868" y="1413"/>
                  </a:lnTo>
                  <a:lnTo>
                    <a:pt x="4750" y="1413"/>
                  </a:lnTo>
                  <a:lnTo>
                    <a:pt x="4750" y="878"/>
                  </a:lnTo>
                  <a:close/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43" name="Shape 733"/>
            <p:cNvSpPr/>
            <p:nvPr/>
          </p:nvSpPr>
          <p:spPr>
            <a:xfrm>
              <a:off x="5188200" y="2388157"/>
              <a:ext cx="289850" cy="358050"/>
            </a:xfrm>
            <a:custGeom>
              <a:avLst/>
              <a:gdLst/>
              <a:ahLst/>
              <a:cxnLst/>
              <a:rect l="0" t="0" r="0" b="0"/>
              <a:pathLst>
                <a:path w="11594" h="14322" fill="none" extrusionOk="0">
                  <a:moveTo>
                    <a:pt x="0" y="1"/>
                  </a:moveTo>
                  <a:lnTo>
                    <a:pt x="0" y="13834"/>
                  </a:lnTo>
                  <a:lnTo>
                    <a:pt x="0" y="13834"/>
                  </a:lnTo>
                  <a:lnTo>
                    <a:pt x="0" y="13932"/>
                  </a:lnTo>
                  <a:lnTo>
                    <a:pt x="49" y="14029"/>
                  </a:lnTo>
                  <a:lnTo>
                    <a:pt x="74" y="14102"/>
                  </a:lnTo>
                  <a:lnTo>
                    <a:pt x="147" y="14175"/>
                  </a:lnTo>
                  <a:lnTo>
                    <a:pt x="220" y="14224"/>
                  </a:lnTo>
                  <a:lnTo>
                    <a:pt x="293" y="14273"/>
                  </a:lnTo>
                  <a:lnTo>
                    <a:pt x="390" y="14297"/>
                  </a:lnTo>
                  <a:lnTo>
                    <a:pt x="488" y="14321"/>
                  </a:lnTo>
                  <a:lnTo>
                    <a:pt x="11106" y="14321"/>
                  </a:lnTo>
                  <a:lnTo>
                    <a:pt x="11106" y="14321"/>
                  </a:lnTo>
                  <a:lnTo>
                    <a:pt x="11204" y="14297"/>
                  </a:lnTo>
                  <a:lnTo>
                    <a:pt x="11301" y="14273"/>
                  </a:lnTo>
                  <a:lnTo>
                    <a:pt x="11374" y="14224"/>
                  </a:lnTo>
                  <a:lnTo>
                    <a:pt x="11447" y="14175"/>
                  </a:lnTo>
                  <a:lnTo>
                    <a:pt x="11520" y="14102"/>
                  </a:lnTo>
                  <a:lnTo>
                    <a:pt x="11545" y="14029"/>
                  </a:lnTo>
                  <a:lnTo>
                    <a:pt x="11593" y="13932"/>
                  </a:lnTo>
                  <a:lnTo>
                    <a:pt x="11593" y="13834"/>
                  </a:lnTo>
                  <a:lnTo>
                    <a:pt x="11593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44" name="Shape 734"/>
            <p:cNvSpPr/>
            <p:nvPr/>
          </p:nvSpPr>
          <p:spPr>
            <a:xfrm>
              <a:off x="5247250" y="2436257"/>
              <a:ext cx="25" cy="261850"/>
            </a:xfrm>
            <a:custGeom>
              <a:avLst/>
              <a:gdLst/>
              <a:ahLst/>
              <a:cxnLst/>
              <a:rect l="0" t="0" r="0" b="0"/>
              <a:pathLst>
                <a:path w="1" h="10474" fill="none" extrusionOk="0">
                  <a:moveTo>
                    <a:pt x="1" y="10473"/>
                  </a:moveTo>
                  <a:lnTo>
                    <a:pt x="1" y="1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45" name="Shape 735"/>
            <p:cNvSpPr/>
            <p:nvPr/>
          </p:nvSpPr>
          <p:spPr>
            <a:xfrm>
              <a:off x="5333100" y="2436257"/>
              <a:ext cx="25" cy="261850"/>
            </a:xfrm>
            <a:custGeom>
              <a:avLst/>
              <a:gdLst/>
              <a:ahLst/>
              <a:cxnLst/>
              <a:rect l="0" t="0" r="0" b="0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  <p:sp>
          <p:nvSpPr>
            <p:cNvPr id="146" name="Shape 736"/>
            <p:cNvSpPr/>
            <p:nvPr/>
          </p:nvSpPr>
          <p:spPr>
            <a:xfrm>
              <a:off x="5418950" y="2436257"/>
              <a:ext cx="25" cy="261850"/>
            </a:xfrm>
            <a:custGeom>
              <a:avLst/>
              <a:gdLst/>
              <a:ahLst/>
              <a:cxnLst/>
              <a:rect l="0" t="0" r="0" b="0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grpFill/>
            <a:ln w="12175" cap="rnd" cmpd="sng">
              <a:solidFill>
                <a:srgbClr val="00AC8C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>
                <a:lnSpc>
                  <a:spcPct val="130000"/>
                </a:lnSpc>
                <a:spcAft>
                  <a:spcPts val="800"/>
                </a:spcAft>
              </a:pPr>
              <a:r>
                <a:rPr lang="fr-FR" sz="1050" kern="0">
                  <a:solidFill>
                    <a:srgbClr val="000000"/>
                  </a:solidFill>
                  <a:latin typeface="Calibri"/>
                  <a:ea typeface="Times New Roman"/>
                  <a:cs typeface="Times New Roman"/>
                  <a:sym typeface="Arial"/>
                </a:rPr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2717476"/>
      </p:ext>
    </p:extLst>
  </p:cSld>
  <p:clrMapOvr>
    <a:masterClrMapping/>
  </p:clrMapOvr>
</p:sld>
</file>

<file path=ppt/theme/theme1.xml><?xml version="1.0" encoding="utf-8"?>
<a:theme xmlns:a="http://schemas.openxmlformats.org/drawingml/2006/main" name="PREMIER MINISTRE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que PPT PCB 2021.potx" id="{523C56C3-776E-46AF-8F0A-ACE68532A137}" vid="{AA723067-4A25-440F-BAEF-40B10D44933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Masque PPT PCB 2021</Template>
  <TotalTime>2</TotalTime>
  <Words>168</Words>
  <Application>Microsoft Office PowerPoint</Application>
  <PresentationFormat>Affichage à l'écran (16:9)</PresentationFormat>
  <Paragraphs>138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PREMIER MINISTRE</vt:lpstr>
      <vt:lpstr>Présentation PowerPoint</vt:lpstr>
      <vt:lpstr>Présentation PowerPoint</vt:lpstr>
      <vt:lpstr>Présentation PowerPoint</vt:lpstr>
      <vt:lpstr>Titre de partie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Client</Manager>
  <Company>Banque de France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MAZOYER Imane (UA 2792)</dc:creator>
  <cp:lastModifiedBy>MAZOYER Imane (UA 2792)</cp:lastModifiedBy>
  <cp:revision>1</cp:revision>
  <dcterms:created xsi:type="dcterms:W3CDTF">2021-01-29T15:18:31Z</dcterms:created>
  <dcterms:modified xsi:type="dcterms:W3CDTF">2021-01-29T15:20:52Z</dcterms:modified>
</cp:coreProperties>
</file>