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13" r:id="rId1"/>
  </p:sldMasterIdLst>
  <p:notesMasterIdLst>
    <p:notesMasterId r:id="rId11"/>
  </p:notesMasterIdLst>
  <p:sldIdLst>
    <p:sldId id="326" r:id="rId2"/>
    <p:sldId id="333" r:id="rId3"/>
    <p:sldId id="331" r:id="rId4"/>
    <p:sldId id="328" r:id="rId5"/>
    <p:sldId id="335" r:id="rId6"/>
    <p:sldId id="336" r:id="rId7"/>
    <p:sldId id="337" r:id="rId8"/>
    <p:sldId id="338" r:id="rId9"/>
    <p:sldId id="334" r:id="rId10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191">
          <p15:clr>
            <a:srgbClr val="A4A3A4"/>
          </p15:clr>
        </p15:guide>
        <p15:guide id="3" orient="horz" pos="854">
          <p15:clr>
            <a:srgbClr val="A4A3A4"/>
          </p15:clr>
        </p15:guide>
        <p15:guide id="4" orient="horz" pos="821">
          <p15:clr>
            <a:srgbClr val="A4A3A4"/>
          </p15:clr>
        </p15:guide>
        <p15:guide id="5" orient="horz" pos="3049">
          <p15:clr>
            <a:srgbClr val="A4A3A4"/>
          </p15:clr>
        </p15:guide>
        <p15:guide id="6" orient="horz" pos="3151">
          <p15:clr>
            <a:srgbClr val="A4A3A4"/>
          </p15:clr>
        </p15:guide>
        <p15:guide id="7" pos="2880">
          <p15:clr>
            <a:srgbClr val="A4A3A4"/>
          </p15:clr>
        </p15:guide>
        <p15:guide id="8" pos="476">
          <p15:clr>
            <a:srgbClr val="A4A3A4"/>
          </p15:clr>
        </p15:guide>
        <p15:guide id="9" pos="5193">
          <p15:clr>
            <a:srgbClr val="A4A3A4"/>
          </p15:clr>
        </p15:guide>
        <p15:guide id="10" pos="546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770BE"/>
    <a:srgbClr val="00AC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6" autoAdjust="0"/>
    <p:restoredTop sz="94660"/>
  </p:normalViewPr>
  <p:slideViewPr>
    <p:cSldViewPr showGuides="1">
      <p:cViewPr varScale="1">
        <p:scale>
          <a:sx n="136" d="100"/>
          <a:sy n="136" d="100"/>
        </p:scale>
        <p:origin x="120" y="558"/>
      </p:cViewPr>
      <p:guideLst>
        <p:guide orient="horz" pos="1620"/>
        <p:guide orient="horz" pos="191"/>
        <p:guide orient="horz" pos="854"/>
        <p:guide orient="horz" pos="821"/>
        <p:guide orient="horz" pos="3049"/>
        <p:guide orient="horz" pos="3151"/>
        <p:guide pos="2880"/>
        <p:guide pos="476"/>
        <p:guide pos="5193"/>
        <p:guide pos="546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97" d="100"/>
          <a:sy n="97" d="100"/>
        </p:scale>
        <p:origin x="3688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D680E798-53FF-4C51-A981-953463752515}" type="datetimeFigureOut">
              <a:rPr lang="fr-FR" smtClean="0"/>
              <a:pPr/>
              <a:t>29/01/2021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1B06CD8F-B7ED-4A05-9FB1-A01CC0EF02CC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1662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/ sous-titre /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A4F0766-6309-644C-9BCE-2E607A270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E9918C01-3017-D749-B811-9FCBA8038409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323850" y="4797631"/>
            <a:ext cx="1170000" cy="34586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fld id="{6A4A60EE-9D13-3442-9796-E718C6343EC1}" type="datetime1">
              <a:rPr lang="fr-FR" cap="all" smtClean="0"/>
              <a:pPr/>
              <a:t>29/01/2021</a:t>
            </a:fld>
            <a:endParaRPr lang="fr-FR" cap="all" dirty="0"/>
          </a:p>
        </p:txBody>
      </p:sp>
      <p:sp>
        <p:nvSpPr>
          <p:cNvPr id="16" name="Espace réservé du texte 7">
            <a:extLst>
              <a:ext uri="{FF2B5EF4-FFF2-40B4-BE49-F238E27FC236}">
                <a16:creationId xmlns:a16="http://schemas.microsoft.com/office/drawing/2014/main" id="{EB9C9A62-C54B-3841-9346-5A54D37158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23851" y="1248679"/>
            <a:ext cx="8424614" cy="242951"/>
          </a:xfrm>
        </p:spPr>
        <p:txBody>
          <a:bodyPr/>
          <a:lstStyle>
            <a:lvl1pPr marL="9525" indent="85725">
              <a:spcBef>
                <a:spcPts val="400"/>
              </a:spcBef>
              <a:spcAft>
                <a:spcPts val="800"/>
              </a:spcAft>
              <a:buFont typeface="+mj-lt"/>
              <a:buNone/>
              <a:tabLst/>
              <a:defRPr sz="1500" b="1">
                <a:solidFill>
                  <a:srgbClr val="00AC8C"/>
                </a:solidFill>
              </a:defRPr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Sous-titre</a:t>
            </a:r>
          </a:p>
          <a:p>
            <a:pPr lvl="0"/>
            <a:endParaRPr lang="fr-FR" dirty="0"/>
          </a:p>
        </p:txBody>
      </p:sp>
      <p:sp>
        <p:nvSpPr>
          <p:cNvPr id="19" name="Titre 18">
            <a:extLst>
              <a:ext uri="{FF2B5EF4-FFF2-40B4-BE49-F238E27FC236}">
                <a16:creationId xmlns:a16="http://schemas.microsoft.com/office/drawing/2014/main" id="{8B219A12-DAFE-504E-9ED9-CFD78BD6A7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5770BE"/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20" name="Espace réservé du pied de page 4">
            <a:extLst>
              <a:ext uri="{FF2B5EF4-FFF2-40B4-BE49-F238E27FC236}">
                <a16:creationId xmlns:a16="http://schemas.microsoft.com/office/drawing/2014/main" id="{99BFD6E0-B235-DA4F-9D70-E9444B53C4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2868782" y="195486"/>
            <a:ext cx="5879931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8" name="Espace réservé du texte 11">
            <a:extLst>
              <a:ext uri="{FF2B5EF4-FFF2-40B4-BE49-F238E27FC236}">
                <a16:creationId xmlns:a16="http://schemas.microsoft.com/office/drawing/2014/main" id="{0AF74C14-DE22-FE4D-B865-03FBE975D57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23850" y="1707654"/>
            <a:ext cx="8424334" cy="288032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2724193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23528" y="1563638"/>
            <a:ext cx="2520000" cy="288032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312000" y="1563638"/>
            <a:ext cx="2520000" cy="2860762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263999" y="1563638"/>
            <a:ext cx="2520000" cy="2860762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Espace réservé de la date 3">
            <a:extLst>
              <a:ext uri="{FF2B5EF4-FFF2-40B4-BE49-F238E27FC236}">
                <a16:creationId xmlns:a16="http://schemas.microsoft.com/office/drawing/2014/main" id="{15CA4CAF-6729-AB4D-9354-99C08AEAB1B8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323850" y="4797631"/>
            <a:ext cx="1210435" cy="34586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fld id="{251C71F6-E0A6-1740-B64F-38F332886BAF}" type="datetime1">
              <a:rPr lang="fr-FR" cap="all" smtClean="0"/>
              <a:pPr/>
              <a:t>29/01/2021</a:t>
            </a:fld>
            <a:endParaRPr lang="fr-FR" cap="all" dirty="0"/>
          </a:p>
        </p:txBody>
      </p:sp>
      <p:sp>
        <p:nvSpPr>
          <p:cNvPr id="25" name="Titre 18">
            <a:extLst>
              <a:ext uri="{FF2B5EF4-FFF2-40B4-BE49-F238E27FC236}">
                <a16:creationId xmlns:a16="http://schemas.microsoft.com/office/drawing/2014/main" id="{8909A550-9D66-7141-BF64-73CAD20968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850" y="682801"/>
            <a:ext cx="8424863" cy="539991"/>
          </a:xfrm>
        </p:spPr>
        <p:txBody>
          <a:bodyPr/>
          <a:lstStyle>
            <a:lvl1pPr>
              <a:defRPr>
                <a:solidFill>
                  <a:srgbClr val="5770BE"/>
                </a:solidFill>
              </a:defRPr>
            </a:lvl1pPr>
          </a:lstStyle>
          <a:p>
            <a:r>
              <a:rPr lang="fr-FR" dirty="0"/>
              <a:t>Sommaire</a:t>
            </a:r>
          </a:p>
        </p:txBody>
      </p:sp>
      <p:sp>
        <p:nvSpPr>
          <p:cNvPr id="26" name="Espace réservé du pied de page 4">
            <a:extLst>
              <a:ext uri="{FF2B5EF4-FFF2-40B4-BE49-F238E27FC236}">
                <a16:creationId xmlns:a16="http://schemas.microsoft.com/office/drawing/2014/main" id="{745ED2D7-3CC1-3B41-AA37-64BDE1CE24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2868782" y="195486"/>
            <a:ext cx="5879931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88137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onnes de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3" name="Espace réservé de la date 3">
            <a:extLst>
              <a:ext uri="{FF2B5EF4-FFF2-40B4-BE49-F238E27FC236}">
                <a16:creationId xmlns:a16="http://schemas.microsoft.com/office/drawing/2014/main" id="{15CA4CAF-6729-AB4D-9354-99C08AEAB1B8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323850" y="4797631"/>
            <a:ext cx="1210435" cy="34586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fld id="{5E6183FC-BA60-7C49-ABF3-B50982741576}" type="datetime1">
              <a:rPr lang="fr-FR" cap="all" smtClean="0"/>
              <a:pPr/>
              <a:t>29/01/2021</a:t>
            </a:fld>
            <a:endParaRPr lang="fr-FR" cap="all" dirty="0"/>
          </a:p>
        </p:txBody>
      </p:sp>
      <p:sp>
        <p:nvSpPr>
          <p:cNvPr id="26" name="Espace réservé du pied de page 4">
            <a:extLst>
              <a:ext uri="{FF2B5EF4-FFF2-40B4-BE49-F238E27FC236}">
                <a16:creationId xmlns:a16="http://schemas.microsoft.com/office/drawing/2014/main" id="{745ED2D7-3CC1-3B41-AA37-64BDE1CE24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2868782" y="195486"/>
            <a:ext cx="5879931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11" name="Espace réservé du texte 7">
            <a:extLst>
              <a:ext uri="{FF2B5EF4-FFF2-40B4-BE49-F238E27FC236}">
                <a16:creationId xmlns:a16="http://schemas.microsoft.com/office/drawing/2014/main" id="{D4959A1A-C7DE-6748-A32B-7732F0ACFCF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323851" y="1248679"/>
            <a:ext cx="8424614" cy="242951"/>
          </a:xfrm>
        </p:spPr>
        <p:txBody>
          <a:bodyPr/>
          <a:lstStyle>
            <a:lvl1pPr marL="0" indent="95250">
              <a:spcBef>
                <a:spcPts val="400"/>
              </a:spcBef>
              <a:spcAft>
                <a:spcPts val="800"/>
              </a:spcAft>
              <a:buFont typeface="+mj-lt"/>
              <a:buNone/>
              <a:tabLst/>
              <a:defRPr sz="1500" b="1">
                <a:solidFill>
                  <a:srgbClr val="00AC8C"/>
                </a:solidFill>
              </a:defRPr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Sous-titre</a:t>
            </a:r>
          </a:p>
          <a:p>
            <a:pPr lvl="0"/>
            <a:endParaRPr lang="fr-FR" dirty="0"/>
          </a:p>
        </p:txBody>
      </p:sp>
      <p:sp>
        <p:nvSpPr>
          <p:cNvPr id="12" name="Titre 18">
            <a:extLst>
              <a:ext uri="{FF2B5EF4-FFF2-40B4-BE49-F238E27FC236}">
                <a16:creationId xmlns:a16="http://schemas.microsoft.com/office/drawing/2014/main" id="{5919F96B-C5FF-5146-9075-19E07CEBB7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850" y="682801"/>
            <a:ext cx="8424863" cy="539991"/>
          </a:xfrm>
        </p:spPr>
        <p:txBody>
          <a:bodyPr/>
          <a:lstStyle>
            <a:lvl1pPr>
              <a:defRPr>
                <a:solidFill>
                  <a:srgbClr val="5770BE"/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13" name="Espace réservé du texte 11">
            <a:extLst>
              <a:ext uri="{FF2B5EF4-FFF2-40B4-BE49-F238E27FC236}">
                <a16:creationId xmlns:a16="http://schemas.microsoft.com/office/drawing/2014/main" id="{AC8956DD-B832-6147-8A66-A70995085BB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323528" y="1707654"/>
            <a:ext cx="2556471" cy="288032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>
            <a:extLst>
              <a:ext uri="{FF2B5EF4-FFF2-40B4-BE49-F238E27FC236}">
                <a16:creationId xmlns:a16="http://schemas.microsoft.com/office/drawing/2014/main" id="{DF66E72C-274C-AC4E-B20B-393EBD9A71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275856" y="1707654"/>
            <a:ext cx="2520000" cy="288032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10D42E91-F78E-1D46-9374-4446D0F5796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6228184" y="1707654"/>
            <a:ext cx="2520000" cy="288032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691346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, sous-titre, textes 3 et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23528" y="1707654"/>
            <a:ext cx="2520000" cy="288032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7" name="Espace réservé de la date 3">
            <a:extLst>
              <a:ext uri="{FF2B5EF4-FFF2-40B4-BE49-F238E27FC236}">
                <a16:creationId xmlns:a16="http://schemas.microsoft.com/office/drawing/2014/main" id="{CEFA8BB7-D3E4-254A-BB0E-3D1C8C64E198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323850" y="4797631"/>
            <a:ext cx="1210435" cy="34586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fld id="{0597CDB5-73DC-8641-8CC1-FAD9379FD627}" type="datetime1">
              <a:rPr lang="fr-FR" cap="all" smtClean="0"/>
              <a:pPr/>
              <a:t>29/01/2021</a:t>
            </a:fld>
            <a:endParaRPr lang="fr-FR" cap="all" dirty="0"/>
          </a:p>
        </p:txBody>
      </p:sp>
      <p:sp>
        <p:nvSpPr>
          <p:cNvPr id="18" name="Espace réservé du texte 7">
            <a:extLst>
              <a:ext uri="{FF2B5EF4-FFF2-40B4-BE49-F238E27FC236}">
                <a16:creationId xmlns:a16="http://schemas.microsoft.com/office/drawing/2014/main" id="{35840C24-F178-C44C-B5A1-3EB8F3EF4B9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23851" y="1248679"/>
            <a:ext cx="8424614" cy="242951"/>
          </a:xfrm>
        </p:spPr>
        <p:txBody>
          <a:bodyPr/>
          <a:lstStyle>
            <a:lvl1pPr marL="0" indent="95250">
              <a:spcBef>
                <a:spcPts val="400"/>
              </a:spcBef>
              <a:spcAft>
                <a:spcPts val="800"/>
              </a:spcAft>
              <a:buFont typeface="+mj-lt"/>
              <a:buNone/>
              <a:tabLst/>
              <a:defRPr sz="1500" b="1">
                <a:solidFill>
                  <a:srgbClr val="00AC8C"/>
                </a:solidFill>
              </a:defRPr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Sous-titre</a:t>
            </a:r>
          </a:p>
          <a:p>
            <a:pPr lvl="0"/>
            <a:endParaRPr lang="fr-FR" dirty="0"/>
          </a:p>
        </p:txBody>
      </p:sp>
      <p:sp>
        <p:nvSpPr>
          <p:cNvPr id="19" name="Titre 18">
            <a:extLst>
              <a:ext uri="{FF2B5EF4-FFF2-40B4-BE49-F238E27FC236}">
                <a16:creationId xmlns:a16="http://schemas.microsoft.com/office/drawing/2014/main" id="{0271A58A-1CC5-D145-89AA-12537E5CE3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850" y="682801"/>
            <a:ext cx="8424863" cy="539991"/>
          </a:xfrm>
        </p:spPr>
        <p:txBody>
          <a:bodyPr/>
          <a:lstStyle>
            <a:lvl1pPr>
              <a:defRPr>
                <a:solidFill>
                  <a:srgbClr val="5770BE"/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20" name="Espace réservé du pied de page 4">
            <a:extLst>
              <a:ext uri="{FF2B5EF4-FFF2-40B4-BE49-F238E27FC236}">
                <a16:creationId xmlns:a16="http://schemas.microsoft.com/office/drawing/2014/main" id="{D46074BB-6BF7-8249-9377-D0271B2AEC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2868782" y="195486"/>
            <a:ext cx="5879931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7004A35F-FCE5-0248-9AD4-C4E7502EF16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131840" y="1707654"/>
            <a:ext cx="5616624" cy="2880320"/>
          </a:xfrm>
        </p:spPr>
        <p:txBody>
          <a:bodyPr/>
          <a:lstStyle/>
          <a:p>
            <a:r>
              <a:rPr lang="fr-FR" smtClean="0"/>
              <a:t>Cliquez sur l'icône pour ajouter une image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7185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re, sous-titre, textes 3, et graphiqu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6228184" y="1707654"/>
            <a:ext cx="2520000" cy="288032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7" name="Espace réservé de la date 3">
            <a:extLst>
              <a:ext uri="{FF2B5EF4-FFF2-40B4-BE49-F238E27FC236}">
                <a16:creationId xmlns:a16="http://schemas.microsoft.com/office/drawing/2014/main" id="{CEFA8BB7-D3E4-254A-BB0E-3D1C8C64E198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323850" y="4797631"/>
            <a:ext cx="1210435" cy="34586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fld id="{8E1290DD-BE4D-794B-919C-D565D1B9C67D}" type="datetime1">
              <a:rPr lang="fr-FR" cap="all" smtClean="0"/>
              <a:pPr/>
              <a:t>29/01/2021</a:t>
            </a:fld>
            <a:endParaRPr lang="fr-FR" cap="all" dirty="0"/>
          </a:p>
        </p:txBody>
      </p:sp>
      <p:sp>
        <p:nvSpPr>
          <p:cNvPr id="18" name="Espace réservé du texte 7">
            <a:extLst>
              <a:ext uri="{FF2B5EF4-FFF2-40B4-BE49-F238E27FC236}">
                <a16:creationId xmlns:a16="http://schemas.microsoft.com/office/drawing/2014/main" id="{35840C24-F178-C44C-B5A1-3EB8F3EF4B9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23851" y="1248679"/>
            <a:ext cx="8424614" cy="242951"/>
          </a:xfrm>
        </p:spPr>
        <p:txBody>
          <a:bodyPr/>
          <a:lstStyle>
            <a:lvl1pPr marL="0" indent="95250">
              <a:spcBef>
                <a:spcPts val="400"/>
              </a:spcBef>
              <a:spcAft>
                <a:spcPts val="800"/>
              </a:spcAft>
              <a:buFont typeface="+mj-lt"/>
              <a:buNone/>
              <a:tabLst/>
              <a:defRPr sz="1500" b="1">
                <a:solidFill>
                  <a:srgbClr val="00AC8C"/>
                </a:solidFill>
              </a:defRPr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Sous-titre</a:t>
            </a:r>
          </a:p>
          <a:p>
            <a:pPr lvl="0"/>
            <a:endParaRPr lang="fr-FR" dirty="0"/>
          </a:p>
        </p:txBody>
      </p:sp>
      <p:sp>
        <p:nvSpPr>
          <p:cNvPr id="19" name="Titre 18">
            <a:extLst>
              <a:ext uri="{FF2B5EF4-FFF2-40B4-BE49-F238E27FC236}">
                <a16:creationId xmlns:a16="http://schemas.microsoft.com/office/drawing/2014/main" id="{0271A58A-1CC5-D145-89AA-12537E5CE3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850" y="682801"/>
            <a:ext cx="8424863" cy="539991"/>
          </a:xfrm>
        </p:spPr>
        <p:txBody>
          <a:bodyPr/>
          <a:lstStyle>
            <a:lvl1pPr>
              <a:defRPr>
                <a:solidFill>
                  <a:srgbClr val="5770BE"/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20" name="Espace réservé du pied de page 4">
            <a:extLst>
              <a:ext uri="{FF2B5EF4-FFF2-40B4-BE49-F238E27FC236}">
                <a16:creationId xmlns:a16="http://schemas.microsoft.com/office/drawing/2014/main" id="{D46074BB-6BF7-8249-9377-D0271B2AEC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2868782" y="195486"/>
            <a:ext cx="5879931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3" name="Espace réservé du graphique 2">
            <a:extLst>
              <a:ext uri="{FF2B5EF4-FFF2-40B4-BE49-F238E27FC236}">
                <a16:creationId xmlns:a16="http://schemas.microsoft.com/office/drawing/2014/main" id="{66D3B633-BB7B-4941-BF9B-161C5342E3AA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323528" y="1707654"/>
            <a:ext cx="5761038" cy="2879725"/>
          </a:xfrm>
        </p:spPr>
        <p:txBody>
          <a:bodyPr/>
          <a:lstStyle/>
          <a:p>
            <a:r>
              <a:rPr lang="fr-FR" smtClean="0"/>
              <a:t>Cliquez sur l'icône pour ajouter un graphique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4116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23850" y="2139702"/>
            <a:ext cx="8424000" cy="2293224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250" b="1" cap="all" baseline="0">
                <a:solidFill>
                  <a:srgbClr val="5770BE"/>
                </a:solidFill>
              </a:defRPr>
            </a:lvl1pPr>
            <a:lvl2pPr marL="92075" indent="0">
              <a:spcBef>
                <a:spcPts val="500"/>
              </a:spcBef>
              <a:spcAft>
                <a:spcPts val="0"/>
              </a:spcAft>
              <a:buNone/>
              <a:tabLst/>
              <a:defRPr sz="1850">
                <a:solidFill>
                  <a:srgbClr val="00AC8C"/>
                </a:solidFill>
              </a:defRPr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>
            <a:cxnSpLocks/>
          </p:cNvCxnSpPr>
          <p:nvPr/>
        </p:nvCxnSpPr>
        <p:spPr bwMode="gray">
          <a:xfrm>
            <a:off x="323850" y="4784400"/>
            <a:ext cx="8424614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e la date 3">
            <a:extLst>
              <a:ext uri="{FF2B5EF4-FFF2-40B4-BE49-F238E27FC236}">
                <a16:creationId xmlns:a16="http://schemas.microsoft.com/office/drawing/2014/main" id="{C192E6B1-2CEB-FB47-B10B-D25D43DF8D96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323850" y="4797631"/>
            <a:ext cx="1210435" cy="34586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fld id="{D7698221-35EF-134F-B87A-568DECC70F29}" type="datetime1">
              <a:rPr lang="fr-FR" cap="all" smtClean="0"/>
              <a:pPr/>
              <a:t>29/01/2021</a:t>
            </a:fld>
            <a:endParaRPr lang="fr-FR" cap="all" dirty="0"/>
          </a:p>
        </p:txBody>
      </p:sp>
      <p:sp>
        <p:nvSpPr>
          <p:cNvPr id="14" name="Espace réservé du numéro de diapositive 5">
            <a:extLst>
              <a:ext uri="{FF2B5EF4-FFF2-40B4-BE49-F238E27FC236}">
                <a16:creationId xmlns:a16="http://schemas.microsoft.com/office/drawing/2014/main" id="{0593ECE3-ACEF-7441-BABB-08F519CCE7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7398713" y="4783500"/>
            <a:ext cx="135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6" name="Espace réservé du pied de page 4">
            <a:extLst>
              <a:ext uri="{FF2B5EF4-FFF2-40B4-BE49-F238E27FC236}">
                <a16:creationId xmlns:a16="http://schemas.microsoft.com/office/drawing/2014/main" id="{4D728EC0-9FC5-AB4E-B907-86A468EF1E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2868782" y="195486"/>
            <a:ext cx="5879931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59E47F1-2102-D14D-B946-BF6EDB3FDA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80000" y="179999"/>
            <a:ext cx="2163052" cy="14400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4" t="9766" r="26097" b="24309"/>
          <a:stretch/>
        </p:blipFill>
        <p:spPr>
          <a:xfrm>
            <a:off x="7175463" y="123458"/>
            <a:ext cx="1586842" cy="1224136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6663505" y="1230714"/>
            <a:ext cx="4197600" cy="4111200"/>
          </a:xfrm>
          <a:prstGeom prst="rect">
            <a:avLst/>
          </a:prstGeom>
          <a:effectLst>
            <a:glow>
              <a:schemeClr val="accent1"/>
            </a:glow>
          </a:effectLst>
        </p:spPr>
      </p:pic>
    </p:spTree>
    <p:extLst>
      <p:ext uri="{BB962C8B-B14F-4D97-AF65-F5344CB8AC3E}">
        <p14:creationId xmlns:p14="http://schemas.microsoft.com/office/powerpoint/2010/main" val="278581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738000"/>
            <a:ext cx="9144000" cy="4443958"/>
          </a:xfrm>
          <a:solidFill>
            <a:schemeClr val="tx2"/>
          </a:solidFill>
        </p:spPr>
        <p:txBody>
          <a:bodyPr tIns="1080000" anchor="ctr" anchorCtr="0"/>
          <a:lstStyle>
            <a:lvl1pPr algn="ctr"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Sélectionner l’icône pour insérer une image, </a:t>
            </a:r>
            <a:br>
              <a:rPr lang="fr-FR" dirty="0"/>
            </a:br>
            <a:r>
              <a:rPr lang="fr-FR" dirty="0"/>
              <a:t>puis disposer l’image en arrière plan </a:t>
            </a:r>
            <a:br>
              <a:rPr lang="fr-FR" dirty="0"/>
            </a:br>
            <a:r>
              <a:rPr lang="fr-FR" dirty="0"/>
              <a:t>(Sélectionner l’image avec le bouton droit de la souris / </a:t>
            </a:r>
            <a:br>
              <a:rPr lang="fr-FR" dirty="0"/>
            </a:br>
            <a:r>
              <a:rPr lang="fr-FR" dirty="0"/>
              <a:t>Mettre à l’arrière plan)</a:t>
            </a:r>
          </a:p>
        </p:txBody>
      </p:sp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02A90153-98CB-E943-A611-AD9242F15601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364285" y="4797631"/>
            <a:ext cx="1170000" cy="34586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bg1"/>
                </a:solidFill>
              </a:defRPr>
            </a:lvl1pPr>
          </a:lstStyle>
          <a:p>
            <a:fld id="{5F7325A3-5315-1B4B-A0D9-112471EB5837}" type="datetime1">
              <a:rPr lang="fr-FR" cap="all" smtClean="0"/>
              <a:pPr/>
              <a:t>29/01/2021</a:t>
            </a:fld>
            <a:endParaRPr lang="fr-FR" cap="all" dirty="0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738000"/>
            <a:ext cx="8424000" cy="40464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bg1"/>
            </a:solidFill>
          </a:ln>
        </p:spPr>
        <p:txBody>
          <a:bodyPr lIns="0" bIns="360000" anchor="ctr" anchorCtr="0"/>
          <a:lstStyle>
            <a:lvl1pPr marL="396000" indent="-396000">
              <a:buFont typeface="+mj-lt"/>
              <a:buAutoNum type="arabicPeriod"/>
              <a:defRPr sz="325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BE3965BE-3A81-1248-821F-39E8294A18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7398713" y="4783500"/>
            <a:ext cx="135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bg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du pied de page 4">
            <a:extLst>
              <a:ext uri="{FF2B5EF4-FFF2-40B4-BE49-F238E27FC236}">
                <a16:creationId xmlns:a16="http://schemas.microsoft.com/office/drawing/2014/main" id="{DCBACC69-485F-9F49-A64D-9385F9776E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2868782" y="195486"/>
            <a:ext cx="5879931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76546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4963500"/>
            <a:ext cx="180000" cy="18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4EA19884-7A29-DC4E-9311-A62E54788E52}" type="datetime1">
              <a:rPr lang="fr-FR" smtClean="0"/>
              <a:t>29/01/2021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720000" y="4371949"/>
            <a:ext cx="3240000" cy="447947"/>
          </a:xfrm>
        </p:spPr>
        <p:txBody>
          <a:bodyPr anchor="ctr" anchorCtr="0"/>
          <a:lstStyle>
            <a:lvl1pPr algn="l">
              <a:defRPr sz="1150"/>
            </a:lvl1pPr>
          </a:lstStyle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496350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540000" y="360000"/>
            <a:ext cx="2700000" cy="2700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F927FF3-1B2D-5244-B021-F0D282DFE5D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540000" y="359999"/>
            <a:ext cx="3780000" cy="270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407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323850" y="1707654"/>
            <a:ext cx="8424863" cy="29523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2868782" y="195486"/>
            <a:ext cx="5879931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7398713" y="4783500"/>
            <a:ext cx="135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10" name="Connecteur droit 9"/>
          <p:cNvCxnSpPr>
            <a:cxnSpLocks/>
          </p:cNvCxnSpPr>
          <p:nvPr/>
        </p:nvCxnSpPr>
        <p:spPr bwMode="gray">
          <a:xfrm>
            <a:off x="323850" y="4784400"/>
            <a:ext cx="8424614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288000" y="108000"/>
            <a:ext cx="540000" cy="540000"/>
          </a:xfrm>
          <a:prstGeom prst="rect">
            <a:avLst/>
          </a:prstGeom>
        </p:spPr>
      </p:pic>
      <p:sp>
        <p:nvSpPr>
          <p:cNvPr id="12" name="Espace réservé du titre 11">
            <a:extLst>
              <a:ext uri="{FF2B5EF4-FFF2-40B4-BE49-F238E27FC236}">
                <a16:creationId xmlns:a16="http://schemas.microsoft.com/office/drawing/2014/main" id="{59FB2B3E-557E-DB42-9DB7-D6A72FD3A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682801"/>
            <a:ext cx="8424863" cy="5399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Titre </a:t>
            </a:r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170561-5F7A-B046-81BE-E60E60355D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15703" y="4783500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fld id="{B858D49A-5A7A-574D-A0ED-52B5C1EFA876}" type="datetime1">
              <a:rPr lang="fr-FR" cap="all" smtClean="0"/>
              <a:pPr/>
              <a:t>29/01/2021</a:t>
            </a:fld>
            <a:endParaRPr lang="fr-FR" cap="all" dirty="0"/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E071FEB6-0E77-DD46-9DA0-C52EF51FC7F3}"/>
              </a:ext>
            </a:extLst>
          </p:cNvPr>
          <p:cNvCxnSpPr/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 10">
            <a:extLst>
              <a:ext uri="{FF2B5EF4-FFF2-40B4-BE49-F238E27FC236}">
                <a16:creationId xmlns:a16="http://schemas.microsoft.com/office/drawing/2014/main" id="{CF162A95-DBF3-EB4D-94A9-B525B12195C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288000" y="108000"/>
            <a:ext cx="720000" cy="540000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4" t="9766" r="26097" b="24309"/>
          <a:stretch/>
        </p:blipFill>
        <p:spPr>
          <a:xfrm>
            <a:off x="7663934" y="3776689"/>
            <a:ext cx="1145005" cy="883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928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</p:sldLayoutIdLst>
  <p:hf hdr="0"/>
  <p:txStyles>
    <p:titleStyle>
      <a:lvl1pPr marL="14288" indent="0" algn="l" defTabSz="914400" rtl="0" eaLnBrk="1" latinLnBrk="0" hangingPunct="1">
        <a:lnSpc>
          <a:spcPct val="90000"/>
        </a:lnSpc>
        <a:spcBef>
          <a:spcPct val="0"/>
        </a:spcBef>
        <a:buNone/>
        <a:tabLst/>
        <a:defRPr sz="2500" b="1" kern="1200">
          <a:solidFill>
            <a:srgbClr val="5770BE"/>
          </a:solidFill>
          <a:latin typeface="+mj-lt"/>
          <a:ea typeface="+mj-ea"/>
          <a:cs typeface="+mj-cs"/>
        </a:defRPr>
      </a:lvl1pPr>
    </p:titleStyle>
    <p:bodyStyle>
      <a:lvl1pPr marL="92075" indent="0" algn="l" defTabSz="914400" rtl="0" eaLnBrk="1" latinLnBrk="0" hangingPunct="1">
        <a:lnSpc>
          <a:spcPct val="100000"/>
        </a:lnSpc>
        <a:spcBef>
          <a:spcPts val="0"/>
        </a:spcBef>
        <a:spcAft>
          <a:spcPts val="500"/>
        </a:spcAft>
        <a:buFont typeface="Arial" pitchFamily="34" charset="0"/>
        <a:buNone/>
        <a:tabLst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351450" indent="-17145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531450" indent="-17145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Wingdings" pitchFamily="2" charset="2"/>
        <a:buChar char="§"/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11450" indent="-17145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anose="020B0604020202020204" pitchFamily="34" charset="0"/>
        <a:buChar char="•"/>
        <a:defRPr sz="800" kern="1200">
          <a:solidFill>
            <a:schemeClr val="tx1"/>
          </a:solidFill>
          <a:latin typeface="+mn-lt"/>
          <a:ea typeface="+mn-ea"/>
          <a:cs typeface="+mn-cs"/>
        </a:defRPr>
      </a:lvl4pPr>
      <a:lvl5pPr marL="927450" indent="-17145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Wingdings" pitchFamily="2" charset="2"/>
        <a:buChar char="§"/>
        <a:defRPr sz="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indent="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0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23D62-17A8-6547-AF6B-323A348324DB}" type="datetime1">
              <a:rPr lang="fr-FR" smtClean="0"/>
              <a:t>29/01/2021</a:t>
            </a:fld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140CD-8AED-46FF-A9A2-77308F3F39AE}" type="slidenum">
              <a:rPr lang="fr-FR" smtClean="0"/>
              <a:pPr/>
              <a:t>1</a:t>
            </a:fld>
            <a:endParaRPr lang="fr-FR" dirty="0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4" t="9766" r="26097" b="24309"/>
          <a:stretch/>
        </p:blipFill>
        <p:spPr>
          <a:xfrm>
            <a:off x="467544" y="3291830"/>
            <a:ext cx="1893524" cy="1460719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6996" y="3939902"/>
            <a:ext cx="2993570" cy="91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296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>
              <a:solidFill>
                <a:srgbClr val="5770BE"/>
              </a:solidFill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D7698221-35EF-134F-B87A-568DECC70F29}" type="datetime1">
              <a:rPr lang="fr-FR" cap="all" smtClean="0"/>
              <a:pPr/>
              <a:t>29/01/2021</a:t>
            </a:fld>
            <a:endParaRPr lang="fr-FR" cap="all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621369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FF5838E-2EB6-D842-9098-9F664E4D4E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F062354-586A-2148-939E-36D4AD9976B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94C553D7-AA5E-904F-93FB-3459212A93D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1" name="Espace réservé de la date 1">
            <a:extLst>
              <a:ext uri="{FF2B5EF4-FFF2-40B4-BE49-F238E27FC236}">
                <a16:creationId xmlns:a16="http://schemas.microsoft.com/office/drawing/2014/main" id="{E45A732E-432A-CB4E-9BAD-E9025E01C9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23850" y="4797631"/>
            <a:ext cx="1170000" cy="345869"/>
          </a:xfrm>
        </p:spPr>
        <p:txBody>
          <a:bodyPr/>
          <a:lstStyle/>
          <a:p>
            <a:fld id="{BD43F710-A1AE-7747-9628-B3862EF0B7E9}" type="datetime1">
              <a:rPr lang="fr-FR" cap="all" smtClean="0"/>
              <a:t>29/01/2021</a:t>
            </a:fld>
            <a:endParaRPr lang="fr-FR" cap="all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F68F9E10-0847-C84E-A00D-4E630B5DE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dirty="0"/>
              <a:t>Intitulé de la direction/service interministérielle</a:t>
            </a:r>
          </a:p>
        </p:txBody>
      </p:sp>
    </p:spTree>
    <p:extLst>
      <p:ext uri="{BB962C8B-B14F-4D97-AF65-F5344CB8AC3E}">
        <p14:creationId xmlns:p14="http://schemas.microsoft.com/office/powerpoint/2010/main" val="41815159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  2"/>
          <p:cNvSpPr>
            <a:spLocks noGrp="1"/>
          </p:cNvSpPr>
          <p:nvPr>
            <p:ph type="pic" sz="quarter" idx="13"/>
          </p:nvPr>
        </p:nvSpPr>
        <p:spPr>
          <a:solidFill>
            <a:srgbClr val="5770BE"/>
          </a:solidFill>
        </p:spPr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A8FAAC2-ECC7-674E-BA6D-9C8C798446C6}" type="datetime1">
              <a:rPr lang="fr-FR" cap="all" smtClean="0"/>
              <a:t>29/01/2021</a:t>
            </a:fld>
            <a:endParaRPr lang="fr-FR" cap="all" dirty="0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Titre de partie</a:t>
            </a:r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09453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A4A60EE-9D13-3442-9796-E718C6343EC1}" type="datetime1">
              <a:rPr lang="fr-FR" cap="all" smtClean="0"/>
              <a:pPr/>
              <a:t>29/01/2021</a:t>
            </a:fld>
            <a:endParaRPr lang="fr-FR" cap="all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smtClean="0"/>
              <a:t>Intitulé de la direction/service interministérielle</a:t>
            </a:r>
            <a:endParaRPr lang="fr-FR" dirty="0"/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5256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5E6183FC-BA60-7C49-ABF3-B50982741576}" type="datetime1">
              <a:rPr lang="fr-FR" cap="all" smtClean="0"/>
              <a:pPr/>
              <a:t>29/01/2021</a:t>
            </a:fld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smtClean="0"/>
              <a:t>Intitulé de la direction/service interministérielle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58990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597CDB5-73DC-8641-8CC1-FAD9379FD627}" type="datetime1">
              <a:rPr lang="fr-FR" cap="all" smtClean="0"/>
              <a:pPr/>
              <a:t>29/01/2021</a:t>
            </a:fld>
            <a:endParaRPr lang="fr-FR" cap="all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smtClean="0"/>
              <a:t>Intitulé de la direction/service interministérielle</a:t>
            </a:r>
            <a:endParaRPr lang="fr-FR" dirty="0"/>
          </a:p>
        </p:txBody>
      </p:sp>
      <p:sp>
        <p:nvSpPr>
          <p:cNvPr id="8" name="Espace réservé pour une image  7"/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26123498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E1290DD-BE4D-794B-919C-D565D1B9C67D}" type="datetime1">
              <a:rPr lang="fr-FR" cap="all" smtClean="0"/>
              <a:pPr/>
              <a:t>29/01/2021</a:t>
            </a:fld>
            <a:endParaRPr lang="fr-FR" cap="all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smtClean="0"/>
              <a:t>Intitulé de la direction/service interministérielle</a:t>
            </a:r>
            <a:endParaRPr lang="fr-FR" dirty="0"/>
          </a:p>
        </p:txBody>
      </p:sp>
      <p:sp>
        <p:nvSpPr>
          <p:cNvPr id="8" name="Espace réservé du graphique 7"/>
          <p:cNvSpPr>
            <a:spLocks noGrp="1"/>
          </p:cNvSpPr>
          <p:nvPr>
            <p:ph type="chart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41703151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E1290DD-BE4D-794B-919C-D565D1B9C67D}" type="datetime1">
              <a:rPr lang="fr-FR" cap="all" smtClean="0"/>
              <a:pPr/>
              <a:t>29/01/2021</a:t>
            </a:fld>
            <a:endParaRPr lang="fr-FR" cap="all" dirty="0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smtClean="0"/>
              <a:t>Intitulé de la direction/service interministérielle</a:t>
            </a:r>
            <a:endParaRPr lang="fr-FR" dirty="0"/>
          </a:p>
        </p:txBody>
      </p:sp>
      <p:grpSp>
        <p:nvGrpSpPr>
          <p:cNvPr id="9" name="Shape 388"/>
          <p:cNvGrpSpPr/>
          <p:nvPr/>
        </p:nvGrpSpPr>
        <p:grpSpPr>
          <a:xfrm>
            <a:off x="4342665" y="1164519"/>
            <a:ext cx="460458" cy="551216"/>
            <a:chOff x="54254" y="575721"/>
            <a:chExt cx="407950" cy="497475"/>
          </a:xfrm>
          <a:solidFill>
            <a:srgbClr val="496391"/>
          </a:solidFill>
        </p:grpSpPr>
        <p:sp>
          <p:nvSpPr>
            <p:cNvPr id="10" name="Shape 389"/>
            <p:cNvSpPr/>
            <p:nvPr/>
          </p:nvSpPr>
          <p:spPr>
            <a:xfrm>
              <a:off x="54254" y="600096"/>
              <a:ext cx="387250" cy="473100"/>
            </a:xfrm>
            <a:custGeom>
              <a:avLst/>
              <a:gdLst/>
              <a:ahLst/>
              <a:cxnLst/>
              <a:rect l="0" t="0" r="0" b="0"/>
              <a:pathLst>
                <a:path w="15490" h="18924" fill="none" extrusionOk="0">
                  <a:moveTo>
                    <a:pt x="15490" y="17828"/>
                  </a:moveTo>
                  <a:lnTo>
                    <a:pt x="15490" y="17828"/>
                  </a:lnTo>
                  <a:lnTo>
                    <a:pt x="15466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8" y="18534"/>
                  </a:lnTo>
                  <a:lnTo>
                    <a:pt x="15052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3" y="18900"/>
                  </a:lnTo>
                  <a:lnTo>
                    <a:pt x="682" y="18802"/>
                  </a:lnTo>
                  <a:lnTo>
                    <a:pt x="512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8" y="18169"/>
                  </a:lnTo>
                  <a:lnTo>
                    <a:pt x="25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5" y="706"/>
                  </a:lnTo>
                  <a:lnTo>
                    <a:pt x="98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4EB8AE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11" name="Shape 390"/>
            <p:cNvSpPr/>
            <p:nvPr/>
          </p:nvSpPr>
          <p:spPr>
            <a:xfrm>
              <a:off x="84679" y="575721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extrusionOk="0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7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2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4EB8AE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12" name="Shape 391"/>
            <p:cNvSpPr/>
            <p:nvPr/>
          </p:nvSpPr>
          <p:spPr>
            <a:xfrm>
              <a:off x="146804" y="902696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4EB8AE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13" name="Shape 392"/>
            <p:cNvSpPr/>
            <p:nvPr/>
          </p:nvSpPr>
          <p:spPr>
            <a:xfrm>
              <a:off x="146804" y="847896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4EB8AE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14" name="Shape 393"/>
            <p:cNvSpPr/>
            <p:nvPr/>
          </p:nvSpPr>
          <p:spPr>
            <a:xfrm>
              <a:off x="146804" y="792496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extrusionOk="0">
                  <a:moveTo>
                    <a:pt x="10229" y="0"/>
                  </a:moveTo>
                  <a:lnTo>
                    <a:pt x="0" y="0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4EB8AE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15" name="Shape 394"/>
            <p:cNvSpPr/>
            <p:nvPr/>
          </p:nvSpPr>
          <p:spPr>
            <a:xfrm>
              <a:off x="146804" y="737071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 dirty="0">
                  <a:solidFill>
                    <a:srgbClr val="4EB8AE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16" name="Shape 395"/>
            <p:cNvSpPr/>
            <p:nvPr/>
          </p:nvSpPr>
          <p:spPr>
            <a:xfrm>
              <a:off x="378154" y="575721"/>
              <a:ext cx="84050" cy="84050"/>
            </a:xfrm>
            <a:custGeom>
              <a:avLst/>
              <a:gdLst/>
              <a:ahLst/>
              <a:cxnLst/>
              <a:rect l="0" t="0" r="0" b="0"/>
              <a:pathLst>
                <a:path w="3362" h="3362" fill="none" extrusionOk="0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4EB8AE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</p:grpSp>
      <p:grpSp>
        <p:nvGrpSpPr>
          <p:cNvPr id="17" name="Shape 396"/>
          <p:cNvGrpSpPr/>
          <p:nvPr/>
        </p:nvGrpSpPr>
        <p:grpSpPr>
          <a:xfrm>
            <a:off x="5067367" y="1844621"/>
            <a:ext cx="469002" cy="393728"/>
            <a:chOff x="1178570" y="636637"/>
            <a:chExt cx="415300" cy="355600"/>
          </a:xfrm>
          <a:solidFill>
            <a:srgbClr val="496391"/>
          </a:solidFill>
        </p:grpSpPr>
        <p:sp>
          <p:nvSpPr>
            <p:cNvPr id="18" name="Shape 397"/>
            <p:cNvSpPr/>
            <p:nvPr/>
          </p:nvSpPr>
          <p:spPr>
            <a:xfrm>
              <a:off x="1178570" y="938637"/>
              <a:ext cx="207650" cy="53600"/>
            </a:xfrm>
            <a:custGeom>
              <a:avLst/>
              <a:gdLst/>
              <a:ahLst/>
              <a:cxnLst/>
              <a:rect l="0" t="0" r="0" b="0"/>
              <a:pathLst>
                <a:path w="8306" h="2144" fill="none" extrusionOk="0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33"/>
                  </a:lnTo>
                  <a:lnTo>
                    <a:pt x="74" y="755"/>
                  </a:lnTo>
                  <a:lnTo>
                    <a:pt x="147" y="853"/>
                  </a:lnTo>
                  <a:lnTo>
                    <a:pt x="245" y="950"/>
                  </a:lnTo>
                  <a:lnTo>
                    <a:pt x="245" y="950"/>
                  </a:lnTo>
                  <a:lnTo>
                    <a:pt x="391" y="1023"/>
                  </a:lnTo>
                  <a:lnTo>
                    <a:pt x="561" y="1047"/>
                  </a:lnTo>
                  <a:lnTo>
                    <a:pt x="561" y="1047"/>
                  </a:lnTo>
                  <a:lnTo>
                    <a:pt x="732" y="1023"/>
                  </a:lnTo>
                  <a:lnTo>
                    <a:pt x="732" y="1023"/>
                  </a:lnTo>
                  <a:lnTo>
                    <a:pt x="1292" y="853"/>
                  </a:lnTo>
                  <a:lnTo>
                    <a:pt x="1657" y="780"/>
                  </a:lnTo>
                  <a:lnTo>
                    <a:pt x="2071" y="682"/>
                  </a:lnTo>
                  <a:lnTo>
                    <a:pt x="2534" y="609"/>
                  </a:lnTo>
                  <a:lnTo>
                    <a:pt x="3021" y="560"/>
                  </a:lnTo>
                  <a:lnTo>
                    <a:pt x="3581" y="512"/>
                  </a:lnTo>
                  <a:lnTo>
                    <a:pt x="4166" y="487"/>
                  </a:lnTo>
                  <a:lnTo>
                    <a:pt x="4166" y="487"/>
                  </a:lnTo>
                  <a:lnTo>
                    <a:pt x="4604" y="512"/>
                  </a:lnTo>
                  <a:lnTo>
                    <a:pt x="5018" y="536"/>
                  </a:lnTo>
                  <a:lnTo>
                    <a:pt x="5408" y="609"/>
                  </a:lnTo>
                  <a:lnTo>
                    <a:pt x="5773" y="682"/>
                  </a:lnTo>
                  <a:lnTo>
                    <a:pt x="6114" y="780"/>
                  </a:lnTo>
                  <a:lnTo>
                    <a:pt x="6431" y="877"/>
                  </a:lnTo>
                  <a:lnTo>
                    <a:pt x="6699" y="999"/>
                  </a:lnTo>
                  <a:lnTo>
                    <a:pt x="6966" y="1120"/>
                  </a:lnTo>
                  <a:lnTo>
                    <a:pt x="7186" y="1242"/>
                  </a:lnTo>
                  <a:lnTo>
                    <a:pt x="7405" y="1388"/>
                  </a:lnTo>
                  <a:lnTo>
                    <a:pt x="7770" y="1656"/>
                  </a:lnTo>
                  <a:lnTo>
                    <a:pt x="8062" y="1924"/>
                  </a:lnTo>
                  <a:lnTo>
                    <a:pt x="8306" y="2143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19" name="Shape 398"/>
            <p:cNvSpPr/>
            <p:nvPr/>
          </p:nvSpPr>
          <p:spPr>
            <a:xfrm>
              <a:off x="1386195" y="938637"/>
              <a:ext cx="207675" cy="53600"/>
            </a:xfrm>
            <a:custGeom>
              <a:avLst/>
              <a:gdLst/>
              <a:ahLst/>
              <a:cxnLst/>
              <a:rect l="0" t="0" r="0" b="0"/>
              <a:pathLst>
                <a:path w="8307" h="2144" fill="none" extrusionOk="0">
                  <a:moveTo>
                    <a:pt x="1" y="2143"/>
                  </a:moveTo>
                  <a:lnTo>
                    <a:pt x="1" y="2143"/>
                  </a:lnTo>
                  <a:lnTo>
                    <a:pt x="245" y="1924"/>
                  </a:lnTo>
                  <a:lnTo>
                    <a:pt x="537" y="1656"/>
                  </a:lnTo>
                  <a:lnTo>
                    <a:pt x="902" y="1388"/>
                  </a:lnTo>
                  <a:lnTo>
                    <a:pt x="1121" y="1242"/>
                  </a:lnTo>
                  <a:lnTo>
                    <a:pt x="1341" y="1120"/>
                  </a:lnTo>
                  <a:lnTo>
                    <a:pt x="1608" y="999"/>
                  </a:lnTo>
                  <a:lnTo>
                    <a:pt x="1876" y="877"/>
                  </a:lnTo>
                  <a:lnTo>
                    <a:pt x="2193" y="780"/>
                  </a:lnTo>
                  <a:lnTo>
                    <a:pt x="2534" y="682"/>
                  </a:lnTo>
                  <a:lnTo>
                    <a:pt x="2899" y="609"/>
                  </a:lnTo>
                  <a:lnTo>
                    <a:pt x="3289" y="536"/>
                  </a:lnTo>
                  <a:lnTo>
                    <a:pt x="3703" y="512"/>
                  </a:lnTo>
                  <a:lnTo>
                    <a:pt x="4141" y="487"/>
                  </a:lnTo>
                  <a:lnTo>
                    <a:pt x="4141" y="487"/>
                  </a:lnTo>
                  <a:lnTo>
                    <a:pt x="4726" y="512"/>
                  </a:lnTo>
                  <a:lnTo>
                    <a:pt x="5286" y="560"/>
                  </a:lnTo>
                  <a:lnTo>
                    <a:pt x="5773" y="609"/>
                  </a:lnTo>
                  <a:lnTo>
                    <a:pt x="6236" y="682"/>
                  </a:lnTo>
                  <a:lnTo>
                    <a:pt x="6650" y="780"/>
                  </a:lnTo>
                  <a:lnTo>
                    <a:pt x="7015" y="853"/>
                  </a:lnTo>
                  <a:lnTo>
                    <a:pt x="7575" y="1023"/>
                  </a:lnTo>
                  <a:lnTo>
                    <a:pt x="7575" y="1023"/>
                  </a:lnTo>
                  <a:lnTo>
                    <a:pt x="7746" y="1047"/>
                  </a:lnTo>
                  <a:lnTo>
                    <a:pt x="7746" y="1047"/>
                  </a:lnTo>
                  <a:lnTo>
                    <a:pt x="7916" y="1023"/>
                  </a:lnTo>
                  <a:lnTo>
                    <a:pt x="8062" y="950"/>
                  </a:lnTo>
                  <a:lnTo>
                    <a:pt x="8062" y="950"/>
                  </a:lnTo>
                  <a:lnTo>
                    <a:pt x="8160" y="853"/>
                  </a:lnTo>
                  <a:lnTo>
                    <a:pt x="8233" y="755"/>
                  </a:lnTo>
                  <a:lnTo>
                    <a:pt x="8282" y="633"/>
                  </a:lnTo>
                  <a:lnTo>
                    <a:pt x="8306" y="487"/>
                  </a:lnTo>
                  <a:lnTo>
                    <a:pt x="8306" y="0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20" name="Shape 399"/>
            <p:cNvSpPr/>
            <p:nvPr/>
          </p:nvSpPr>
          <p:spPr>
            <a:xfrm>
              <a:off x="1178570" y="636637"/>
              <a:ext cx="207650" cy="331250"/>
            </a:xfrm>
            <a:custGeom>
              <a:avLst/>
              <a:gdLst/>
              <a:ahLst/>
              <a:cxnLst/>
              <a:rect l="0" t="0" r="0" b="0"/>
              <a:pathLst>
                <a:path w="8306" h="13250" fill="none" extrusionOk="0">
                  <a:moveTo>
                    <a:pt x="8306" y="2192"/>
                  </a:moveTo>
                  <a:lnTo>
                    <a:pt x="8306" y="13249"/>
                  </a:lnTo>
                  <a:lnTo>
                    <a:pt x="8306" y="13249"/>
                  </a:lnTo>
                  <a:lnTo>
                    <a:pt x="8062" y="13030"/>
                  </a:lnTo>
                  <a:lnTo>
                    <a:pt x="7770" y="12762"/>
                  </a:lnTo>
                  <a:lnTo>
                    <a:pt x="7405" y="12494"/>
                  </a:lnTo>
                  <a:lnTo>
                    <a:pt x="7186" y="12348"/>
                  </a:lnTo>
                  <a:lnTo>
                    <a:pt x="6966" y="12226"/>
                  </a:lnTo>
                  <a:lnTo>
                    <a:pt x="6699" y="12105"/>
                  </a:lnTo>
                  <a:lnTo>
                    <a:pt x="6431" y="11983"/>
                  </a:lnTo>
                  <a:lnTo>
                    <a:pt x="6114" y="11885"/>
                  </a:lnTo>
                  <a:lnTo>
                    <a:pt x="5773" y="11788"/>
                  </a:lnTo>
                  <a:lnTo>
                    <a:pt x="5408" y="11715"/>
                  </a:lnTo>
                  <a:lnTo>
                    <a:pt x="5018" y="11642"/>
                  </a:lnTo>
                  <a:lnTo>
                    <a:pt x="4604" y="11617"/>
                  </a:lnTo>
                  <a:lnTo>
                    <a:pt x="4166" y="11593"/>
                  </a:lnTo>
                  <a:lnTo>
                    <a:pt x="4166" y="11593"/>
                  </a:lnTo>
                  <a:lnTo>
                    <a:pt x="3581" y="11617"/>
                  </a:lnTo>
                  <a:lnTo>
                    <a:pt x="3021" y="11666"/>
                  </a:lnTo>
                  <a:lnTo>
                    <a:pt x="2534" y="11715"/>
                  </a:lnTo>
                  <a:lnTo>
                    <a:pt x="2071" y="11788"/>
                  </a:lnTo>
                  <a:lnTo>
                    <a:pt x="1657" y="11885"/>
                  </a:lnTo>
                  <a:lnTo>
                    <a:pt x="1292" y="11958"/>
                  </a:lnTo>
                  <a:lnTo>
                    <a:pt x="732" y="12129"/>
                  </a:lnTo>
                  <a:lnTo>
                    <a:pt x="732" y="12129"/>
                  </a:lnTo>
                  <a:lnTo>
                    <a:pt x="561" y="12153"/>
                  </a:lnTo>
                  <a:lnTo>
                    <a:pt x="561" y="12153"/>
                  </a:lnTo>
                  <a:lnTo>
                    <a:pt x="391" y="12129"/>
                  </a:lnTo>
                  <a:lnTo>
                    <a:pt x="245" y="12056"/>
                  </a:lnTo>
                  <a:lnTo>
                    <a:pt x="245" y="12056"/>
                  </a:lnTo>
                  <a:lnTo>
                    <a:pt x="147" y="11958"/>
                  </a:lnTo>
                  <a:lnTo>
                    <a:pt x="74" y="11861"/>
                  </a:lnTo>
                  <a:lnTo>
                    <a:pt x="25" y="11739"/>
                  </a:lnTo>
                  <a:lnTo>
                    <a:pt x="1" y="11593"/>
                  </a:lnTo>
                  <a:lnTo>
                    <a:pt x="1" y="1656"/>
                  </a:lnTo>
                  <a:lnTo>
                    <a:pt x="1" y="1656"/>
                  </a:lnTo>
                  <a:lnTo>
                    <a:pt x="25" y="1534"/>
                  </a:lnTo>
                  <a:lnTo>
                    <a:pt x="50" y="1437"/>
                  </a:lnTo>
                  <a:lnTo>
                    <a:pt x="123" y="1315"/>
                  </a:lnTo>
                  <a:lnTo>
                    <a:pt x="196" y="1242"/>
                  </a:lnTo>
                  <a:lnTo>
                    <a:pt x="196" y="1242"/>
                  </a:lnTo>
                  <a:lnTo>
                    <a:pt x="342" y="1120"/>
                  </a:lnTo>
                  <a:lnTo>
                    <a:pt x="512" y="974"/>
                  </a:lnTo>
                  <a:lnTo>
                    <a:pt x="926" y="755"/>
                  </a:lnTo>
                  <a:lnTo>
                    <a:pt x="1389" y="536"/>
                  </a:lnTo>
                  <a:lnTo>
                    <a:pt x="1901" y="341"/>
                  </a:lnTo>
                  <a:lnTo>
                    <a:pt x="2461" y="195"/>
                  </a:lnTo>
                  <a:lnTo>
                    <a:pt x="3021" y="73"/>
                  </a:lnTo>
                  <a:lnTo>
                    <a:pt x="3581" y="24"/>
                  </a:lnTo>
                  <a:lnTo>
                    <a:pt x="4166" y="0"/>
                  </a:lnTo>
                  <a:lnTo>
                    <a:pt x="4166" y="0"/>
                  </a:lnTo>
                  <a:lnTo>
                    <a:pt x="4531" y="0"/>
                  </a:lnTo>
                  <a:lnTo>
                    <a:pt x="4872" y="49"/>
                  </a:lnTo>
                  <a:lnTo>
                    <a:pt x="5213" y="98"/>
                  </a:lnTo>
                  <a:lnTo>
                    <a:pt x="5530" y="171"/>
                  </a:lnTo>
                  <a:lnTo>
                    <a:pt x="5822" y="268"/>
                  </a:lnTo>
                  <a:lnTo>
                    <a:pt x="6114" y="365"/>
                  </a:lnTo>
                  <a:lnTo>
                    <a:pt x="6358" y="487"/>
                  </a:lnTo>
                  <a:lnTo>
                    <a:pt x="6626" y="609"/>
                  </a:lnTo>
                  <a:lnTo>
                    <a:pt x="7064" y="901"/>
                  </a:lnTo>
                  <a:lnTo>
                    <a:pt x="7429" y="1169"/>
                  </a:lnTo>
                  <a:lnTo>
                    <a:pt x="7746" y="1437"/>
                  </a:lnTo>
                  <a:lnTo>
                    <a:pt x="8014" y="1681"/>
                  </a:lnTo>
                  <a:lnTo>
                    <a:pt x="8014" y="1681"/>
                  </a:lnTo>
                  <a:lnTo>
                    <a:pt x="8136" y="1802"/>
                  </a:lnTo>
                  <a:lnTo>
                    <a:pt x="8136" y="1802"/>
                  </a:lnTo>
                  <a:lnTo>
                    <a:pt x="8209" y="1875"/>
                  </a:lnTo>
                  <a:lnTo>
                    <a:pt x="8257" y="1973"/>
                  </a:lnTo>
                  <a:lnTo>
                    <a:pt x="8306" y="2095"/>
                  </a:lnTo>
                  <a:lnTo>
                    <a:pt x="8306" y="2192"/>
                  </a:lnTo>
                  <a:lnTo>
                    <a:pt x="8306" y="2192"/>
                  </a:lnTo>
                  <a:close/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21" name="Shape 400"/>
            <p:cNvSpPr/>
            <p:nvPr/>
          </p:nvSpPr>
          <p:spPr>
            <a:xfrm>
              <a:off x="1386195" y="636637"/>
              <a:ext cx="207675" cy="331250"/>
            </a:xfrm>
            <a:custGeom>
              <a:avLst/>
              <a:gdLst/>
              <a:ahLst/>
              <a:cxnLst/>
              <a:rect l="0" t="0" r="0" b="0"/>
              <a:pathLst>
                <a:path w="8307" h="13250" fill="none" extrusionOk="0">
                  <a:moveTo>
                    <a:pt x="1" y="2192"/>
                  </a:moveTo>
                  <a:lnTo>
                    <a:pt x="1" y="13249"/>
                  </a:lnTo>
                  <a:lnTo>
                    <a:pt x="1" y="13249"/>
                  </a:lnTo>
                  <a:lnTo>
                    <a:pt x="245" y="13030"/>
                  </a:lnTo>
                  <a:lnTo>
                    <a:pt x="537" y="12762"/>
                  </a:lnTo>
                  <a:lnTo>
                    <a:pt x="902" y="12494"/>
                  </a:lnTo>
                  <a:lnTo>
                    <a:pt x="1121" y="12348"/>
                  </a:lnTo>
                  <a:lnTo>
                    <a:pt x="1341" y="12226"/>
                  </a:lnTo>
                  <a:lnTo>
                    <a:pt x="1608" y="12105"/>
                  </a:lnTo>
                  <a:lnTo>
                    <a:pt x="1876" y="11983"/>
                  </a:lnTo>
                  <a:lnTo>
                    <a:pt x="2193" y="11885"/>
                  </a:lnTo>
                  <a:lnTo>
                    <a:pt x="2534" y="11788"/>
                  </a:lnTo>
                  <a:lnTo>
                    <a:pt x="2899" y="11715"/>
                  </a:lnTo>
                  <a:lnTo>
                    <a:pt x="3289" y="11642"/>
                  </a:lnTo>
                  <a:lnTo>
                    <a:pt x="3703" y="11617"/>
                  </a:lnTo>
                  <a:lnTo>
                    <a:pt x="4141" y="11593"/>
                  </a:lnTo>
                  <a:lnTo>
                    <a:pt x="4141" y="11593"/>
                  </a:lnTo>
                  <a:lnTo>
                    <a:pt x="4726" y="11617"/>
                  </a:lnTo>
                  <a:lnTo>
                    <a:pt x="5286" y="11666"/>
                  </a:lnTo>
                  <a:lnTo>
                    <a:pt x="5773" y="11715"/>
                  </a:lnTo>
                  <a:lnTo>
                    <a:pt x="6236" y="11788"/>
                  </a:lnTo>
                  <a:lnTo>
                    <a:pt x="6650" y="11885"/>
                  </a:lnTo>
                  <a:lnTo>
                    <a:pt x="7015" y="11958"/>
                  </a:lnTo>
                  <a:lnTo>
                    <a:pt x="7575" y="12129"/>
                  </a:lnTo>
                  <a:lnTo>
                    <a:pt x="7575" y="12129"/>
                  </a:lnTo>
                  <a:lnTo>
                    <a:pt x="7746" y="12153"/>
                  </a:lnTo>
                  <a:lnTo>
                    <a:pt x="7746" y="12153"/>
                  </a:lnTo>
                  <a:lnTo>
                    <a:pt x="7916" y="12129"/>
                  </a:lnTo>
                  <a:lnTo>
                    <a:pt x="8062" y="12056"/>
                  </a:lnTo>
                  <a:lnTo>
                    <a:pt x="8062" y="12056"/>
                  </a:lnTo>
                  <a:lnTo>
                    <a:pt x="8160" y="11958"/>
                  </a:lnTo>
                  <a:lnTo>
                    <a:pt x="8233" y="11861"/>
                  </a:lnTo>
                  <a:lnTo>
                    <a:pt x="8282" y="11739"/>
                  </a:lnTo>
                  <a:lnTo>
                    <a:pt x="8306" y="11593"/>
                  </a:lnTo>
                  <a:lnTo>
                    <a:pt x="8306" y="1656"/>
                  </a:lnTo>
                  <a:lnTo>
                    <a:pt x="8306" y="1656"/>
                  </a:lnTo>
                  <a:lnTo>
                    <a:pt x="8282" y="1534"/>
                  </a:lnTo>
                  <a:lnTo>
                    <a:pt x="8257" y="1437"/>
                  </a:lnTo>
                  <a:lnTo>
                    <a:pt x="8184" y="1315"/>
                  </a:lnTo>
                  <a:lnTo>
                    <a:pt x="8111" y="1242"/>
                  </a:lnTo>
                  <a:lnTo>
                    <a:pt x="8111" y="1242"/>
                  </a:lnTo>
                  <a:lnTo>
                    <a:pt x="7965" y="1120"/>
                  </a:lnTo>
                  <a:lnTo>
                    <a:pt x="7795" y="974"/>
                  </a:lnTo>
                  <a:lnTo>
                    <a:pt x="7381" y="755"/>
                  </a:lnTo>
                  <a:lnTo>
                    <a:pt x="6918" y="536"/>
                  </a:lnTo>
                  <a:lnTo>
                    <a:pt x="6406" y="341"/>
                  </a:lnTo>
                  <a:lnTo>
                    <a:pt x="5846" y="195"/>
                  </a:lnTo>
                  <a:lnTo>
                    <a:pt x="5286" y="73"/>
                  </a:lnTo>
                  <a:lnTo>
                    <a:pt x="4726" y="24"/>
                  </a:lnTo>
                  <a:lnTo>
                    <a:pt x="4141" y="0"/>
                  </a:lnTo>
                  <a:lnTo>
                    <a:pt x="4141" y="0"/>
                  </a:lnTo>
                  <a:lnTo>
                    <a:pt x="3776" y="0"/>
                  </a:lnTo>
                  <a:lnTo>
                    <a:pt x="3435" y="49"/>
                  </a:lnTo>
                  <a:lnTo>
                    <a:pt x="3094" y="98"/>
                  </a:lnTo>
                  <a:lnTo>
                    <a:pt x="2777" y="171"/>
                  </a:lnTo>
                  <a:lnTo>
                    <a:pt x="2485" y="268"/>
                  </a:lnTo>
                  <a:lnTo>
                    <a:pt x="2193" y="365"/>
                  </a:lnTo>
                  <a:lnTo>
                    <a:pt x="1949" y="487"/>
                  </a:lnTo>
                  <a:lnTo>
                    <a:pt x="1681" y="609"/>
                  </a:lnTo>
                  <a:lnTo>
                    <a:pt x="1243" y="901"/>
                  </a:lnTo>
                  <a:lnTo>
                    <a:pt x="878" y="1169"/>
                  </a:lnTo>
                  <a:lnTo>
                    <a:pt x="561" y="1437"/>
                  </a:lnTo>
                  <a:lnTo>
                    <a:pt x="293" y="1681"/>
                  </a:lnTo>
                  <a:lnTo>
                    <a:pt x="293" y="1681"/>
                  </a:lnTo>
                  <a:lnTo>
                    <a:pt x="171" y="1802"/>
                  </a:lnTo>
                  <a:lnTo>
                    <a:pt x="171" y="1802"/>
                  </a:lnTo>
                  <a:lnTo>
                    <a:pt x="98" y="1875"/>
                  </a:lnTo>
                  <a:lnTo>
                    <a:pt x="50" y="1973"/>
                  </a:lnTo>
                  <a:lnTo>
                    <a:pt x="1" y="2095"/>
                  </a:lnTo>
                  <a:lnTo>
                    <a:pt x="1" y="2192"/>
                  </a:lnTo>
                  <a:lnTo>
                    <a:pt x="1" y="2192"/>
                  </a:lnTo>
                  <a:close/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</p:grpSp>
      <p:grpSp>
        <p:nvGrpSpPr>
          <p:cNvPr id="22" name="Shape 411"/>
          <p:cNvGrpSpPr/>
          <p:nvPr/>
        </p:nvGrpSpPr>
        <p:grpSpPr>
          <a:xfrm>
            <a:off x="3612567" y="2458458"/>
            <a:ext cx="525384" cy="347645"/>
            <a:chOff x="27631" y="1224125"/>
            <a:chExt cx="465200" cy="314200"/>
          </a:xfrm>
          <a:solidFill>
            <a:srgbClr val="496391"/>
          </a:solidFill>
        </p:grpSpPr>
        <p:sp>
          <p:nvSpPr>
            <p:cNvPr id="23" name="Shape 412"/>
            <p:cNvSpPr/>
            <p:nvPr/>
          </p:nvSpPr>
          <p:spPr>
            <a:xfrm>
              <a:off x="27631" y="1224125"/>
              <a:ext cx="465200" cy="29250"/>
            </a:xfrm>
            <a:custGeom>
              <a:avLst/>
              <a:gdLst/>
              <a:ahLst/>
              <a:cxnLst/>
              <a:rect l="0" t="0" r="0" b="0"/>
              <a:pathLst>
                <a:path w="18608" h="1170" fill="none" extrusionOk="0">
                  <a:moveTo>
                    <a:pt x="18608" y="1170"/>
                  </a:moveTo>
                  <a:lnTo>
                    <a:pt x="18608" y="488"/>
                  </a:lnTo>
                  <a:lnTo>
                    <a:pt x="18608" y="488"/>
                  </a:lnTo>
                  <a:lnTo>
                    <a:pt x="18608" y="390"/>
                  </a:lnTo>
                  <a:lnTo>
                    <a:pt x="18559" y="293"/>
                  </a:lnTo>
                  <a:lnTo>
                    <a:pt x="18535" y="220"/>
                  </a:lnTo>
                  <a:lnTo>
                    <a:pt x="18462" y="147"/>
                  </a:lnTo>
                  <a:lnTo>
                    <a:pt x="18389" y="74"/>
                  </a:lnTo>
                  <a:lnTo>
                    <a:pt x="18316" y="49"/>
                  </a:lnTo>
                  <a:lnTo>
                    <a:pt x="18218" y="1"/>
                  </a:lnTo>
                  <a:lnTo>
                    <a:pt x="18121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49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0"/>
                  </a:lnTo>
                  <a:lnTo>
                    <a:pt x="1" y="488"/>
                  </a:lnTo>
                  <a:lnTo>
                    <a:pt x="1" y="1170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24" name="Shape 413"/>
            <p:cNvSpPr/>
            <p:nvPr/>
          </p:nvSpPr>
          <p:spPr>
            <a:xfrm>
              <a:off x="27631" y="1255800"/>
              <a:ext cx="465200" cy="272175"/>
            </a:xfrm>
            <a:custGeom>
              <a:avLst/>
              <a:gdLst/>
              <a:ahLst/>
              <a:cxnLst/>
              <a:rect l="0" t="0" r="0" b="0"/>
              <a:pathLst>
                <a:path w="18608" h="10887" fill="none" extrusionOk="0">
                  <a:moveTo>
                    <a:pt x="13493" y="7209"/>
                  </a:moveTo>
                  <a:lnTo>
                    <a:pt x="18608" y="10887"/>
                  </a:lnTo>
                  <a:lnTo>
                    <a:pt x="18608" y="10887"/>
                  </a:lnTo>
                  <a:lnTo>
                    <a:pt x="18608" y="10814"/>
                  </a:lnTo>
                  <a:lnTo>
                    <a:pt x="18608" y="0"/>
                  </a:lnTo>
                  <a:lnTo>
                    <a:pt x="9450" y="6625"/>
                  </a:lnTo>
                  <a:lnTo>
                    <a:pt x="9450" y="6625"/>
                  </a:lnTo>
                  <a:lnTo>
                    <a:pt x="9377" y="6673"/>
                  </a:lnTo>
                  <a:lnTo>
                    <a:pt x="9304" y="6673"/>
                  </a:lnTo>
                  <a:lnTo>
                    <a:pt x="9304" y="6673"/>
                  </a:lnTo>
                  <a:lnTo>
                    <a:pt x="9231" y="6673"/>
                  </a:lnTo>
                  <a:lnTo>
                    <a:pt x="9158" y="6625"/>
                  </a:lnTo>
                  <a:lnTo>
                    <a:pt x="1" y="0"/>
                  </a:lnTo>
                  <a:lnTo>
                    <a:pt x="1" y="10814"/>
                  </a:lnTo>
                  <a:lnTo>
                    <a:pt x="1" y="10814"/>
                  </a:lnTo>
                  <a:lnTo>
                    <a:pt x="1" y="10887"/>
                  </a:lnTo>
                  <a:lnTo>
                    <a:pt x="5115" y="7209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25" name="Shape 414"/>
            <p:cNvSpPr/>
            <p:nvPr/>
          </p:nvSpPr>
          <p:spPr>
            <a:xfrm>
              <a:off x="35556" y="1537700"/>
              <a:ext cx="449375" cy="625"/>
            </a:xfrm>
            <a:custGeom>
              <a:avLst/>
              <a:gdLst/>
              <a:ahLst/>
              <a:cxnLst/>
              <a:rect l="0" t="0" r="0" b="0"/>
              <a:pathLst>
                <a:path w="17975" h="25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98" y="25"/>
                  </a:lnTo>
                  <a:lnTo>
                    <a:pt x="171" y="25"/>
                  </a:lnTo>
                  <a:lnTo>
                    <a:pt x="17804" y="25"/>
                  </a:lnTo>
                  <a:lnTo>
                    <a:pt x="17804" y="25"/>
                  </a:lnTo>
                  <a:lnTo>
                    <a:pt x="17877" y="25"/>
                  </a:lnTo>
                  <a:lnTo>
                    <a:pt x="17974" y="0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</p:grpSp>
      <p:grpSp>
        <p:nvGrpSpPr>
          <p:cNvPr id="26" name="Shape 415"/>
          <p:cNvGrpSpPr/>
          <p:nvPr/>
        </p:nvGrpSpPr>
        <p:grpSpPr>
          <a:xfrm>
            <a:off x="5161531" y="3678717"/>
            <a:ext cx="525383" cy="504303"/>
            <a:chOff x="592616" y="1159638"/>
            <a:chExt cx="465200" cy="455475"/>
          </a:xfrm>
          <a:solidFill>
            <a:srgbClr val="496391"/>
          </a:solidFill>
        </p:grpSpPr>
        <p:sp>
          <p:nvSpPr>
            <p:cNvPr id="27" name="Shape 416"/>
            <p:cNvSpPr/>
            <p:nvPr/>
          </p:nvSpPr>
          <p:spPr>
            <a:xfrm>
              <a:off x="592616" y="1159638"/>
              <a:ext cx="465200" cy="445125"/>
            </a:xfrm>
            <a:custGeom>
              <a:avLst/>
              <a:gdLst/>
              <a:ahLst/>
              <a:cxnLst/>
              <a:rect l="0" t="0" r="0" b="0"/>
              <a:pathLst>
                <a:path w="18608" h="17805" fill="none" extrusionOk="0">
                  <a:moveTo>
                    <a:pt x="13493" y="14127"/>
                  </a:moveTo>
                  <a:lnTo>
                    <a:pt x="18608" y="17804"/>
                  </a:lnTo>
                  <a:lnTo>
                    <a:pt x="18608" y="17804"/>
                  </a:lnTo>
                  <a:lnTo>
                    <a:pt x="18608" y="17731"/>
                  </a:lnTo>
                  <a:lnTo>
                    <a:pt x="18608" y="6723"/>
                  </a:lnTo>
                  <a:lnTo>
                    <a:pt x="9304" y="1"/>
                  </a:lnTo>
                  <a:lnTo>
                    <a:pt x="1" y="6723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1" y="17804"/>
                  </a:lnTo>
                  <a:lnTo>
                    <a:pt x="5115" y="14127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28" name="Shape 417"/>
            <p:cNvSpPr/>
            <p:nvPr/>
          </p:nvSpPr>
          <p:spPr>
            <a:xfrm>
              <a:off x="600541" y="1614488"/>
              <a:ext cx="449375" cy="625"/>
            </a:xfrm>
            <a:custGeom>
              <a:avLst/>
              <a:gdLst/>
              <a:ahLst/>
              <a:cxnLst/>
              <a:rect l="0" t="0" r="0" b="0"/>
              <a:pathLst>
                <a:path w="17975" h="25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98" y="0"/>
                  </a:lnTo>
                  <a:lnTo>
                    <a:pt x="171" y="24"/>
                  </a:lnTo>
                  <a:lnTo>
                    <a:pt x="17804" y="24"/>
                  </a:lnTo>
                  <a:lnTo>
                    <a:pt x="17804" y="24"/>
                  </a:lnTo>
                  <a:lnTo>
                    <a:pt x="17877" y="0"/>
                  </a:lnTo>
                  <a:lnTo>
                    <a:pt x="17974" y="0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29" name="Shape 418"/>
            <p:cNvSpPr/>
            <p:nvPr/>
          </p:nvSpPr>
          <p:spPr>
            <a:xfrm>
              <a:off x="592616" y="1327688"/>
              <a:ext cx="465200" cy="171725"/>
            </a:xfrm>
            <a:custGeom>
              <a:avLst/>
              <a:gdLst/>
              <a:ahLst/>
              <a:cxnLst/>
              <a:rect l="0" t="0" r="0" b="0"/>
              <a:pathLst>
                <a:path w="18608" h="6869" fill="none" extrusionOk="0">
                  <a:moveTo>
                    <a:pt x="18608" y="1"/>
                  </a:moveTo>
                  <a:lnTo>
                    <a:pt x="9450" y="6820"/>
                  </a:lnTo>
                  <a:lnTo>
                    <a:pt x="9450" y="6820"/>
                  </a:lnTo>
                  <a:lnTo>
                    <a:pt x="9377" y="6845"/>
                  </a:lnTo>
                  <a:lnTo>
                    <a:pt x="9304" y="6869"/>
                  </a:lnTo>
                  <a:lnTo>
                    <a:pt x="9304" y="6869"/>
                  </a:lnTo>
                  <a:lnTo>
                    <a:pt x="9231" y="6845"/>
                  </a:lnTo>
                  <a:lnTo>
                    <a:pt x="9158" y="6820"/>
                  </a:lnTo>
                  <a:lnTo>
                    <a:pt x="1" y="1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30" name="Shape 419"/>
            <p:cNvSpPr/>
            <p:nvPr/>
          </p:nvSpPr>
          <p:spPr>
            <a:xfrm>
              <a:off x="685766" y="1286288"/>
              <a:ext cx="278900" cy="110850"/>
            </a:xfrm>
            <a:custGeom>
              <a:avLst/>
              <a:gdLst/>
              <a:ahLst/>
              <a:cxnLst/>
              <a:rect l="0" t="0" r="0" b="0"/>
              <a:pathLst>
                <a:path w="11156" h="4434" fill="none" extrusionOk="0">
                  <a:moveTo>
                    <a:pt x="1" y="4433"/>
                  </a:moveTo>
                  <a:lnTo>
                    <a:pt x="1" y="1"/>
                  </a:lnTo>
                  <a:lnTo>
                    <a:pt x="11155" y="1"/>
                  </a:lnTo>
                  <a:lnTo>
                    <a:pt x="11155" y="4433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31" name="Shape 420"/>
            <p:cNvSpPr/>
            <p:nvPr/>
          </p:nvSpPr>
          <p:spPr>
            <a:xfrm>
              <a:off x="758241" y="1345963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extrusionOk="0">
                  <a:moveTo>
                    <a:pt x="0" y="0"/>
                  </a:moveTo>
                  <a:lnTo>
                    <a:pt x="5358" y="0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32" name="Shape 421"/>
            <p:cNvSpPr/>
            <p:nvPr/>
          </p:nvSpPr>
          <p:spPr>
            <a:xfrm>
              <a:off x="758241" y="1380063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extrusionOk="0">
                  <a:moveTo>
                    <a:pt x="0" y="0"/>
                  </a:moveTo>
                  <a:lnTo>
                    <a:pt x="5358" y="0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33" name="Shape 422"/>
            <p:cNvSpPr/>
            <p:nvPr/>
          </p:nvSpPr>
          <p:spPr>
            <a:xfrm>
              <a:off x="758241" y="1414163"/>
              <a:ext cx="85250" cy="25"/>
            </a:xfrm>
            <a:custGeom>
              <a:avLst/>
              <a:gdLst/>
              <a:ahLst/>
              <a:cxnLst/>
              <a:rect l="0" t="0" r="0" b="0"/>
              <a:pathLst>
                <a:path w="3410" h="1" fill="none" extrusionOk="0">
                  <a:moveTo>
                    <a:pt x="0" y="0"/>
                  </a:moveTo>
                  <a:lnTo>
                    <a:pt x="3410" y="0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</p:grpSp>
      <p:grpSp>
        <p:nvGrpSpPr>
          <p:cNvPr id="34" name="Shape 456"/>
          <p:cNvGrpSpPr/>
          <p:nvPr/>
        </p:nvGrpSpPr>
        <p:grpSpPr>
          <a:xfrm>
            <a:off x="2771800" y="1169878"/>
            <a:ext cx="515986" cy="479172"/>
            <a:chOff x="5116039" y="1169367"/>
            <a:chExt cx="456675" cy="432325"/>
          </a:xfrm>
          <a:solidFill>
            <a:srgbClr val="496391"/>
          </a:solidFill>
        </p:grpSpPr>
        <p:sp>
          <p:nvSpPr>
            <p:cNvPr id="35" name="Shape 457"/>
            <p:cNvSpPr/>
            <p:nvPr/>
          </p:nvSpPr>
          <p:spPr>
            <a:xfrm>
              <a:off x="5161114" y="1437892"/>
              <a:ext cx="117525" cy="163800"/>
            </a:xfrm>
            <a:custGeom>
              <a:avLst/>
              <a:gdLst/>
              <a:ahLst/>
              <a:cxnLst/>
              <a:rect l="0" t="0" r="0" b="0"/>
              <a:pathLst>
                <a:path w="4701" h="6552" fill="none" extrusionOk="0">
                  <a:moveTo>
                    <a:pt x="0" y="0"/>
                  </a:moveTo>
                  <a:lnTo>
                    <a:pt x="512" y="6016"/>
                  </a:lnTo>
                  <a:lnTo>
                    <a:pt x="512" y="6016"/>
                  </a:lnTo>
                  <a:lnTo>
                    <a:pt x="536" y="6138"/>
                  </a:lnTo>
                  <a:lnTo>
                    <a:pt x="585" y="6235"/>
                  </a:lnTo>
                  <a:lnTo>
                    <a:pt x="633" y="6332"/>
                  </a:lnTo>
                  <a:lnTo>
                    <a:pt x="706" y="6406"/>
                  </a:lnTo>
                  <a:lnTo>
                    <a:pt x="804" y="6454"/>
                  </a:lnTo>
                  <a:lnTo>
                    <a:pt x="877" y="6503"/>
                  </a:lnTo>
                  <a:lnTo>
                    <a:pt x="999" y="6552"/>
                  </a:lnTo>
                  <a:lnTo>
                    <a:pt x="1096" y="6552"/>
                  </a:lnTo>
                  <a:lnTo>
                    <a:pt x="4116" y="6552"/>
                  </a:lnTo>
                  <a:lnTo>
                    <a:pt x="4116" y="6552"/>
                  </a:lnTo>
                  <a:lnTo>
                    <a:pt x="4238" y="6527"/>
                  </a:lnTo>
                  <a:lnTo>
                    <a:pt x="4360" y="6503"/>
                  </a:lnTo>
                  <a:lnTo>
                    <a:pt x="4457" y="6430"/>
                  </a:lnTo>
                  <a:lnTo>
                    <a:pt x="4554" y="6332"/>
                  </a:lnTo>
                  <a:lnTo>
                    <a:pt x="4554" y="6332"/>
                  </a:lnTo>
                  <a:lnTo>
                    <a:pt x="4628" y="6235"/>
                  </a:lnTo>
                  <a:lnTo>
                    <a:pt x="4676" y="6113"/>
                  </a:lnTo>
                  <a:lnTo>
                    <a:pt x="4701" y="5991"/>
                  </a:lnTo>
                  <a:lnTo>
                    <a:pt x="4676" y="5845"/>
                  </a:lnTo>
                  <a:lnTo>
                    <a:pt x="3678" y="98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4EB8AE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36" name="Shape 458"/>
            <p:cNvSpPr/>
            <p:nvPr/>
          </p:nvSpPr>
          <p:spPr>
            <a:xfrm>
              <a:off x="5543464" y="1309417"/>
              <a:ext cx="29250" cy="99275"/>
            </a:xfrm>
            <a:custGeom>
              <a:avLst/>
              <a:gdLst/>
              <a:ahLst/>
              <a:cxnLst/>
              <a:rect l="0" t="0" r="0" b="0"/>
              <a:pathLst>
                <a:path w="1170" h="3971" fill="none" extrusionOk="0">
                  <a:moveTo>
                    <a:pt x="1" y="3970"/>
                  </a:moveTo>
                  <a:lnTo>
                    <a:pt x="1" y="3970"/>
                  </a:lnTo>
                  <a:lnTo>
                    <a:pt x="245" y="3824"/>
                  </a:lnTo>
                  <a:lnTo>
                    <a:pt x="488" y="3629"/>
                  </a:lnTo>
                  <a:lnTo>
                    <a:pt x="683" y="3410"/>
                  </a:lnTo>
                  <a:lnTo>
                    <a:pt x="853" y="3166"/>
                  </a:lnTo>
                  <a:lnTo>
                    <a:pt x="1000" y="2898"/>
                  </a:lnTo>
                  <a:lnTo>
                    <a:pt x="1097" y="2606"/>
                  </a:lnTo>
                  <a:lnTo>
                    <a:pt x="1170" y="2314"/>
                  </a:lnTo>
                  <a:lnTo>
                    <a:pt x="1170" y="1997"/>
                  </a:lnTo>
                  <a:lnTo>
                    <a:pt x="1170" y="1997"/>
                  </a:lnTo>
                  <a:lnTo>
                    <a:pt x="1170" y="1681"/>
                  </a:lnTo>
                  <a:lnTo>
                    <a:pt x="1097" y="1364"/>
                  </a:lnTo>
                  <a:lnTo>
                    <a:pt x="1000" y="1096"/>
                  </a:lnTo>
                  <a:lnTo>
                    <a:pt x="853" y="828"/>
                  </a:lnTo>
                  <a:lnTo>
                    <a:pt x="683" y="585"/>
                  </a:lnTo>
                  <a:lnTo>
                    <a:pt x="488" y="366"/>
                  </a:lnTo>
                  <a:lnTo>
                    <a:pt x="245" y="171"/>
                  </a:lnTo>
                  <a:lnTo>
                    <a:pt x="1" y="0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4EB8AE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37" name="Shape 459"/>
            <p:cNvSpPr/>
            <p:nvPr/>
          </p:nvSpPr>
          <p:spPr>
            <a:xfrm>
              <a:off x="5116039" y="1285667"/>
              <a:ext cx="96850" cy="146750"/>
            </a:xfrm>
            <a:custGeom>
              <a:avLst/>
              <a:gdLst/>
              <a:ahLst/>
              <a:cxnLst/>
              <a:rect l="0" t="0" r="0" b="0"/>
              <a:pathLst>
                <a:path w="3874" h="5870" fill="none" extrusionOk="0">
                  <a:moveTo>
                    <a:pt x="3873" y="0"/>
                  </a:moveTo>
                  <a:lnTo>
                    <a:pt x="3873" y="0"/>
                  </a:lnTo>
                  <a:lnTo>
                    <a:pt x="2704" y="0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560" y="25"/>
                  </a:lnTo>
                  <a:lnTo>
                    <a:pt x="1413" y="49"/>
                  </a:lnTo>
                  <a:lnTo>
                    <a:pt x="1243" y="98"/>
                  </a:lnTo>
                  <a:lnTo>
                    <a:pt x="1097" y="147"/>
                  </a:lnTo>
                  <a:lnTo>
                    <a:pt x="926" y="244"/>
                  </a:lnTo>
                  <a:lnTo>
                    <a:pt x="780" y="317"/>
                  </a:lnTo>
                  <a:lnTo>
                    <a:pt x="658" y="439"/>
                  </a:lnTo>
                  <a:lnTo>
                    <a:pt x="537" y="536"/>
                  </a:lnTo>
                  <a:lnTo>
                    <a:pt x="415" y="682"/>
                  </a:lnTo>
                  <a:lnTo>
                    <a:pt x="293" y="804"/>
                  </a:lnTo>
                  <a:lnTo>
                    <a:pt x="220" y="950"/>
                  </a:lnTo>
                  <a:lnTo>
                    <a:pt x="147" y="1096"/>
                  </a:lnTo>
                  <a:lnTo>
                    <a:pt x="74" y="1267"/>
                  </a:lnTo>
                  <a:lnTo>
                    <a:pt x="25" y="1437"/>
                  </a:lnTo>
                  <a:lnTo>
                    <a:pt x="1" y="1583"/>
                  </a:lnTo>
                  <a:lnTo>
                    <a:pt x="1" y="1754"/>
                  </a:lnTo>
                  <a:lnTo>
                    <a:pt x="1" y="4092"/>
                  </a:lnTo>
                  <a:lnTo>
                    <a:pt x="1" y="4092"/>
                  </a:lnTo>
                  <a:lnTo>
                    <a:pt x="1" y="4263"/>
                  </a:lnTo>
                  <a:lnTo>
                    <a:pt x="25" y="4433"/>
                  </a:lnTo>
                  <a:lnTo>
                    <a:pt x="74" y="4579"/>
                  </a:lnTo>
                  <a:lnTo>
                    <a:pt x="147" y="4750"/>
                  </a:lnTo>
                  <a:lnTo>
                    <a:pt x="220" y="4896"/>
                  </a:lnTo>
                  <a:lnTo>
                    <a:pt x="293" y="5042"/>
                  </a:lnTo>
                  <a:lnTo>
                    <a:pt x="415" y="5188"/>
                  </a:lnTo>
                  <a:lnTo>
                    <a:pt x="537" y="5310"/>
                  </a:lnTo>
                  <a:lnTo>
                    <a:pt x="658" y="5407"/>
                  </a:lnTo>
                  <a:lnTo>
                    <a:pt x="780" y="5529"/>
                  </a:lnTo>
                  <a:lnTo>
                    <a:pt x="926" y="5626"/>
                  </a:lnTo>
                  <a:lnTo>
                    <a:pt x="1097" y="5699"/>
                  </a:lnTo>
                  <a:lnTo>
                    <a:pt x="1243" y="5748"/>
                  </a:lnTo>
                  <a:lnTo>
                    <a:pt x="1413" y="5797"/>
                  </a:lnTo>
                  <a:lnTo>
                    <a:pt x="1560" y="5821"/>
                  </a:lnTo>
                  <a:lnTo>
                    <a:pt x="1730" y="5846"/>
                  </a:lnTo>
                  <a:lnTo>
                    <a:pt x="1730" y="5846"/>
                  </a:lnTo>
                  <a:lnTo>
                    <a:pt x="2704" y="5846"/>
                  </a:lnTo>
                  <a:lnTo>
                    <a:pt x="3873" y="5870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4EB8AE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38" name="Shape 460"/>
            <p:cNvSpPr/>
            <p:nvPr/>
          </p:nvSpPr>
          <p:spPr>
            <a:xfrm>
              <a:off x="5218939" y="1194342"/>
              <a:ext cx="278900" cy="329425"/>
            </a:xfrm>
            <a:custGeom>
              <a:avLst/>
              <a:gdLst/>
              <a:ahLst/>
              <a:cxnLst/>
              <a:rect l="0" t="0" r="0" b="0"/>
              <a:pathLst>
                <a:path w="11156" h="13177" fill="none" extrusionOk="0">
                  <a:moveTo>
                    <a:pt x="11155" y="0"/>
                  </a:moveTo>
                  <a:lnTo>
                    <a:pt x="11155" y="0"/>
                  </a:lnTo>
                  <a:lnTo>
                    <a:pt x="10766" y="317"/>
                  </a:lnTo>
                  <a:lnTo>
                    <a:pt x="10352" y="609"/>
                  </a:lnTo>
                  <a:lnTo>
                    <a:pt x="9938" y="901"/>
                  </a:lnTo>
                  <a:lnTo>
                    <a:pt x="9524" y="1169"/>
                  </a:lnTo>
                  <a:lnTo>
                    <a:pt x="9085" y="1413"/>
                  </a:lnTo>
                  <a:lnTo>
                    <a:pt x="8671" y="1632"/>
                  </a:lnTo>
                  <a:lnTo>
                    <a:pt x="7843" y="2046"/>
                  </a:lnTo>
                  <a:lnTo>
                    <a:pt x="7015" y="2387"/>
                  </a:lnTo>
                  <a:lnTo>
                    <a:pt x="6211" y="2679"/>
                  </a:lnTo>
                  <a:lnTo>
                    <a:pt x="5456" y="2898"/>
                  </a:lnTo>
                  <a:lnTo>
                    <a:pt x="4774" y="3093"/>
                  </a:lnTo>
                  <a:lnTo>
                    <a:pt x="4774" y="3093"/>
                  </a:lnTo>
                  <a:lnTo>
                    <a:pt x="4239" y="3215"/>
                  </a:lnTo>
                  <a:lnTo>
                    <a:pt x="3678" y="3312"/>
                  </a:lnTo>
                  <a:lnTo>
                    <a:pt x="3070" y="3410"/>
                  </a:lnTo>
                  <a:lnTo>
                    <a:pt x="2461" y="3459"/>
                  </a:lnTo>
                  <a:lnTo>
                    <a:pt x="1219" y="3580"/>
                  </a:lnTo>
                  <a:lnTo>
                    <a:pt x="1" y="3629"/>
                  </a:lnTo>
                  <a:lnTo>
                    <a:pt x="1" y="9523"/>
                  </a:lnTo>
                  <a:lnTo>
                    <a:pt x="1" y="9523"/>
                  </a:lnTo>
                  <a:lnTo>
                    <a:pt x="1219" y="9596"/>
                  </a:lnTo>
                  <a:lnTo>
                    <a:pt x="2461" y="9693"/>
                  </a:lnTo>
                  <a:lnTo>
                    <a:pt x="3070" y="9767"/>
                  </a:lnTo>
                  <a:lnTo>
                    <a:pt x="3678" y="9840"/>
                  </a:lnTo>
                  <a:lnTo>
                    <a:pt x="4239" y="9937"/>
                  </a:lnTo>
                  <a:lnTo>
                    <a:pt x="4774" y="10059"/>
                  </a:lnTo>
                  <a:lnTo>
                    <a:pt x="4774" y="10059"/>
                  </a:lnTo>
                  <a:lnTo>
                    <a:pt x="5456" y="10254"/>
                  </a:lnTo>
                  <a:lnTo>
                    <a:pt x="6211" y="10497"/>
                  </a:lnTo>
                  <a:lnTo>
                    <a:pt x="7015" y="10765"/>
                  </a:lnTo>
                  <a:lnTo>
                    <a:pt x="7843" y="11130"/>
                  </a:lnTo>
                  <a:lnTo>
                    <a:pt x="8671" y="11520"/>
                  </a:lnTo>
                  <a:lnTo>
                    <a:pt x="9085" y="11764"/>
                  </a:lnTo>
                  <a:lnTo>
                    <a:pt x="9524" y="12007"/>
                  </a:lnTo>
                  <a:lnTo>
                    <a:pt x="9938" y="12251"/>
                  </a:lnTo>
                  <a:lnTo>
                    <a:pt x="10352" y="12543"/>
                  </a:lnTo>
                  <a:lnTo>
                    <a:pt x="10766" y="12835"/>
                  </a:lnTo>
                  <a:lnTo>
                    <a:pt x="11155" y="13176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4EB8AE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39" name="Shape 461"/>
            <p:cNvSpPr/>
            <p:nvPr/>
          </p:nvSpPr>
          <p:spPr>
            <a:xfrm>
              <a:off x="5503889" y="1169367"/>
              <a:ext cx="34750" cy="378750"/>
            </a:xfrm>
            <a:custGeom>
              <a:avLst/>
              <a:gdLst/>
              <a:ahLst/>
              <a:cxnLst/>
              <a:rect l="0" t="0" r="0" b="0"/>
              <a:pathLst>
                <a:path w="1390" h="15150" fill="none" extrusionOk="0">
                  <a:moveTo>
                    <a:pt x="1024" y="49"/>
                  </a:moveTo>
                  <a:lnTo>
                    <a:pt x="1024" y="49"/>
                  </a:lnTo>
                  <a:lnTo>
                    <a:pt x="902" y="1"/>
                  </a:lnTo>
                  <a:lnTo>
                    <a:pt x="805" y="1"/>
                  </a:lnTo>
                  <a:lnTo>
                    <a:pt x="805" y="1"/>
                  </a:lnTo>
                  <a:lnTo>
                    <a:pt x="683" y="1"/>
                  </a:lnTo>
                  <a:lnTo>
                    <a:pt x="585" y="49"/>
                  </a:lnTo>
                  <a:lnTo>
                    <a:pt x="464" y="98"/>
                  </a:lnTo>
                  <a:lnTo>
                    <a:pt x="391" y="171"/>
                  </a:lnTo>
                  <a:lnTo>
                    <a:pt x="391" y="171"/>
                  </a:lnTo>
                  <a:lnTo>
                    <a:pt x="1" y="536"/>
                  </a:lnTo>
                  <a:lnTo>
                    <a:pt x="1" y="14638"/>
                  </a:lnTo>
                  <a:lnTo>
                    <a:pt x="1" y="14638"/>
                  </a:lnTo>
                  <a:lnTo>
                    <a:pt x="391" y="14979"/>
                  </a:lnTo>
                  <a:lnTo>
                    <a:pt x="391" y="14979"/>
                  </a:lnTo>
                  <a:lnTo>
                    <a:pt x="464" y="15052"/>
                  </a:lnTo>
                  <a:lnTo>
                    <a:pt x="585" y="15101"/>
                  </a:lnTo>
                  <a:lnTo>
                    <a:pt x="683" y="15149"/>
                  </a:lnTo>
                  <a:lnTo>
                    <a:pt x="805" y="15149"/>
                  </a:lnTo>
                  <a:lnTo>
                    <a:pt x="805" y="15149"/>
                  </a:lnTo>
                  <a:lnTo>
                    <a:pt x="902" y="15149"/>
                  </a:lnTo>
                  <a:lnTo>
                    <a:pt x="1024" y="15101"/>
                  </a:lnTo>
                  <a:lnTo>
                    <a:pt x="1024" y="15101"/>
                  </a:lnTo>
                  <a:lnTo>
                    <a:pt x="1170" y="15028"/>
                  </a:lnTo>
                  <a:lnTo>
                    <a:pt x="1292" y="14906"/>
                  </a:lnTo>
                  <a:lnTo>
                    <a:pt x="1365" y="14735"/>
                  </a:lnTo>
                  <a:lnTo>
                    <a:pt x="1389" y="14565"/>
                  </a:lnTo>
                  <a:lnTo>
                    <a:pt x="1389" y="585"/>
                  </a:lnTo>
                  <a:lnTo>
                    <a:pt x="1389" y="585"/>
                  </a:lnTo>
                  <a:lnTo>
                    <a:pt x="1365" y="415"/>
                  </a:lnTo>
                  <a:lnTo>
                    <a:pt x="1292" y="269"/>
                  </a:lnTo>
                  <a:lnTo>
                    <a:pt x="1170" y="122"/>
                  </a:lnTo>
                  <a:lnTo>
                    <a:pt x="1024" y="49"/>
                  </a:lnTo>
                  <a:lnTo>
                    <a:pt x="1024" y="49"/>
                  </a:lnTo>
                  <a:close/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4EB8AE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</p:grpSp>
      <p:grpSp>
        <p:nvGrpSpPr>
          <p:cNvPr id="40" name="Shape 486"/>
          <p:cNvGrpSpPr/>
          <p:nvPr/>
        </p:nvGrpSpPr>
        <p:grpSpPr>
          <a:xfrm>
            <a:off x="5058614" y="2406700"/>
            <a:ext cx="229802" cy="562943"/>
            <a:chOff x="2397589" y="1700584"/>
            <a:chExt cx="203375" cy="507825"/>
          </a:xfrm>
          <a:solidFill>
            <a:srgbClr val="496391"/>
          </a:solidFill>
        </p:grpSpPr>
        <p:sp>
          <p:nvSpPr>
            <p:cNvPr id="41" name="Shape 487"/>
            <p:cNvSpPr/>
            <p:nvPr/>
          </p:nvSpPr>
          <p:spPr>
            <a:xfrm>
              <a:off x="2397589" y="1806509"/>
              <a:ext cx="203375" cy="401900"/>
            </a:xfrm>
            <a:custGeom>
              <a:avLst/>
              <a:gdLst/>
              <a:ahLst/>
              <a:cxnLst/>
              <a:rect l="0" t="0" r="0" b="0"/>
              <a:pathLst>
                <a:path w="8135" h="16076" fill="none" extrusionOk="0">
                  <a:moveTo>
                    <a:pt x="4896" y="1"/>
                  </a:moveTo>
                  <a:lnTo>
                    <a:pt x="4896" y="1"/>
                  </a:lnTo>
                  <a:lnTo>
                    <a:pt x="4701" y="74"/>
                  </a:lnTo>
                  <a:lnTo>
                    <a:pt x="4506" y="147"/>
                  </a:lnTo>
                  <a:lnTo>
                    <a:pt x="4287" y="196"/>
                  </a:lnTo>
                  <a:lnTo>
                    <a:pt x="4068" y="196"/>
                  </a:lnTo>
                  <a:lnTo>
                    <a:pt x="4068" y="196"/>
                  </a:lnTo>
                  <a:lnTo>
                    <a:pt x="3848" y="196"/>
                  </a:lnTo>
                  <a:lnTo>
                    <a:pt x="3654" y="147"/>
                  </a:lnTo>
                  <a:lnTo>
                    <a:pt x="3434" y="98"/>
                  </a:lnTo>
                  <a:lnTo>
                    <a:pt x="3240" y="1"/>
                  </a:lnTo>
                  <a:lnTo>
                    <a:pt x="3240" y="1"/>
                  </a:lnTo>
                  <a:lnTo>
                    <a:pt x="2996" y="50"/>
                  </a:lnTo>
                  <a:lnTo>
                    <a:pt x="2777" y="98"/>
                  </a:lnTo>
                  <a:lnTo>
                    <a:pt x="2558" y="171"/>
                  </a:lnTo>
                  <a:lnTo>
                    <a:pt x="2363" y="269"/>
                  </a:lnTo>
                  <a:lnTo>
                    <a:pt x="2168" y="366"/>
                  </a:lnTo>
                  <a:lnTo>
                    <a:pt x="1973" y="464"/>
                  </a:lnTo>
                  <a:lnTo>
                    <a:pt x="1803" y="585"/>
                  </a:lnTo>
                  <a:lnTo>
                    <a:pt x="1632" y="731"/>
                  </a:lnTo>
                  <a:lnTo>
                    <a:pt x="1486" y="878"/>
                  </a:lnTo>
                  <a:lnTo>
                    <a:pt x="1340" y="1024"/>
                  </a:lnTo>
                  <a:lnTo>
                    <a:pt x="1072" y="1365"/>
                  </a:lnTo>
                  <a:lnTo>
                    <a:pt x="853" y="1779"/>
                  </a:lnTo>
                  <a:lnTo>
                    <a:pt x="658" y="2193"/>
                  </a:lnTo>
                  <a:lnTo>
                    <a:pt x="488" y="2680"/>
                  </a:lnTo>
                  <a:lnTo>
                    <a:pt x="341" y="3167"/>
                  </a:lnTo>
                  <a:lnTo>
                    <a:pt x="244" y="3727"/>
                  </a:lnTo>
                  <a:lnTo>
                    <a:pt x="147" y="4287"/>
                  </a:lnTo>
                  <a:lnTo>
                    <a:pt x="73" y="4896"/>
                  </a:lnTo>
                  <a:lnTo>
                    <a:pt x="49" y="5529"/>
                  </a:lnTo>
                  <a:lnTo>
                    <a:pt x="25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5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5"/>
                  </a:lnTo>
                  <a:lnTo>
                    <a:pt x="268" y="7502"/>
                  </a:lnTo>
                  <a:lnTo>
                    <a:pt x="390" y="7575"/>
                  </a:lnTo>
                  <a:lnTo>
                    <a:pt x="512" y="7624"/>
                  </a:lnTo>
                  <a:lnTo>
                    <a:pt x="658" y="7648"/>
                  </a:lnTo>
                  <a:lnTo>
                    <a:pt x="658" y="7648"/>
                  </a:lnTo>
                  <a:lnTo>
                    <a:pt x="804" y="7624"/>
                  </a:lnTo>
                  <a:lnTo>
                    <a:pt x="926" y="7575"/>
                  </a:lnTo>
                  <a:lnTo>
                    <a:pt x="1048" y="7502"/>
                  </a:lnTo>
                  <a:lnTo>
                    <a:pt x="1145" y="7405"/>
                  </a:lnTo>
                  <a:lnTo>
                    <a:pt x="1218" y="7307"/>
                  </a:lnTo>
                  <a:lnTo>
                    <a:pt x="1267" y="7161"/>
                  </a:lnTo>
                  <a:lnTo>
                    <a:pt x="1291" y="7015"/>
                  </a:lnTo>
                  <a:lnTo>
                    <a:pt x="1316" y="6869"/>
                  </a:lnTo>
                  <a:lnTo>
                    <a:pt x="1316" y="6869"/>
                  </a:lnTo>
                  <a:lnTo>
                    <a:pt x="1340" y="6260"/>
                  </a:lnTo>
                  <a:lnTo>
                    <a:pt x="1413" y="5554"/>
                  </a:lnTo>
                  <a:lnTo>
                    <a:pt x="1510" y="4847"/>
                  </a:lnTo>
                  <a:lnTo>
                    <a:pt x="1632" y="4141"/>
                  </a:lnTo>
                  <a:lnTo>
                    <a:pt x="1754" y="3532"/>
                  </a:lnTo>
                  <a:lnTo>
                    <a:pt x="1876" y="3021"/>
                  </a:lnTo>
                  <a:lnTo>
                    <a:pt x="1998" y="2680"/>
                  </a:lnTo>
                  <a:lnTo>
                    <a:pt x="2046" y="2607"/>
                  </a:lnTo>
                  <a:lnTo>
                    <a:pt x="2095" y="2582"/>
                  </a:lnTo>
                  <a:lnTo>
                    <a:pt x="2095" y="2582"/>
                  </a:lnTo>
                  <a:lnTo>
                    <a:pt x="2095" y="2631"/>
                  </a:lnTo>
                  <a:lnTo>
                    <a:pt x="2119" y="2729"/>
                  </a:lnTo>
                  <a:lnTo>
                    <a:pt x="2119" y="3143"/>
                  </a:lnTo>
                  <a:lnTo>
                    <a:pt x="2071" y="4555"/>
                  </a:lnTo>
                  <a:lnTo>
                    <a:pt x="1949" y="6577"/>
                  </a:lnTo>
                  <a:lnTo>
                    <a:pt x="1827" y="8842"/>
                  </a:lnTo>
                  <a:lnTo>
                    <a:pt x="1535" y="13128"/>
                  </a:lnTo>
                  <a:lnTo>
                    <a:pt x="1389" y="15077"/>
                  </a:lnTo>
                  <a:lnTo>
                    <a:pt x="1389" y="15077"/>
                  </a:lnTo>
                  <a:lnTo>
                    <a:pt x="1389" y="15247"/>
                  </a:lnTo>
                  <a:lnTo>
                    <a:pt x="1413" y="15418"/>
                  </a:lnTo>
                  <a:lnTo>
                    <a:pt x="1462" y="15564"/>
                  </a:lnTo>
                  <a:lnTo>
                    <a:pt x="1559" y="15710"/>
                  </a:lnTo>
                  <a:lnTo>
                    <a:pt x="1657" y="15856"/>
                  </a:lnTo>
                  <a:lnTo>
                    <a:pt x="1778" y="15953"/>
                  </a:lnTo>
                  <a:lnTo>
                    <a:pt x="1924" y="16026"/>
                  </a:lnTo>
                  <a:lnTo>
                    <a:pt x="2095" y="16075"/>
                  </a:lnTo>
                  <a:lnTo>
                    <a:pt x="2095" y="16075"/>
                  </a:lnTo>
                  <a:lnTo>
                    <a:pt x="2217" y="16075"/>
                  </a:lnTo>
                  <a:lnTo>
                    <a:pt x="2217" y="16075"/>
                  </a:lnTo>
                  <a:lnTo>
                    <a:pt x="2387" y="16075"/>
                  </a:lnTo>
                  <a:lnTo>
                    <a:pt x="2509" y="16026"/>
                  </a:lnTo>
                  <a:lnTo>
                    <a:pt x="2655" y="15953"/>
                  </a:lnTo>
                  <a:lnTo>
                    <a:pt x="2777" y="15880"/>
                  </a:lnTo>
                  <a:lnTo>
                    <a:pt x="2874" y="15758"/>
                  </a:lnTo>
                  <a:lnTo>
                    <a:pt x="2947" y="15637"/>
                  </a:lnTo>
                  <a:lnTo>
                    <a:pt x="3020" y="15491"/>
                  </a:lnTo>
                  <a:lnTo>
                    <a:pt x="3045" y="15344"/>
                  </a:lnTo>
                  <a:lnTo>
                    <a:pt x="3702" y="8525"/>
                  </a:lnTo>
                  <a:lnTo>
                    <a:pt x="3702" y="8525"/>
                  </a:lnTo>
                  <a:lnTo>
                    <a:pt x="3727" y="8452"/>
                  </a:lnTo>
                  <a:lnTo>
                    <a:pt x="3775" y="8330"/>
                  </a:lnTo>
                  <a:lnTo>
                    <a:pt x="3824" y="8282"/>
                  </a:lnTo>
                  <a:lnTo>
                    <a:pt x="3873" y="8208"/>
                  </a:lnTo>
                  <a:lnTo>
                    <a:pt x="3970" y="8184"/>
                  </a:lnTo>
                  <a:lnTo>
                    <a:pt x="4068" y="8160"/>
                  </a:lnTo>
                  <a:lnTo>
                    <a:pt x="4068" y="8160"/>
                  </a:lnTo>
                  <a:lnTo>
                    <a:pt x="4165" y="8184"/>
                  </a:lnTo>
                  <a:lnTo>
                    <a:pt x="4263" y="8208"/>
                  </a:lnTo>
                  <a:lnTo>
                    <a:pt x="4311" y="8282"/>
                  </a:lnTo>
                  <a:lnTo>
                    <a:pt x="4360" y="8330"/>
                  </a:lnTo>
                  <a:lnTo>
                    <a:pt x="4409" y="8452"/>
                  </a:lnTo>
                  <a:lnTo>
                    <a:pt x="4433" y="8525"/>
                  </a:lnTo>
                  <a:lnTo>
                    <a:pt x="5091" y="15344"/>
                  </a:lnTo>
                  <a:lnTo>
                    <a:pt x="5091" y="15344"/>
                  </a:lnTo>
                  <a:lnTo>
                    <a:pt x="5115" y="15491"/>
                  </a:lnTo>
                  <a:lnTo>
                    <a:pt x="5188" y="15637"/>
                  </a:lnTo>
                  <a:lnTo>
                    <a:pt x="5261" y="15758"/>
                  </a:lnTo>
                  <a:lnTo>
                    <a:pt x="5358" y="15880"/>
                  </a:lnTo>
                  <a:lnTo>
                    <a:pt x="5480" y="15953"/>
                  </a:lnTo>
                  <a:lnTo>
                    <a:pt x="5626" y="16026"/>
                  </a:lnTo>
                  <a:lnTo>
                    <a:pt x="5748" y="16075"/>
                  </a:lnTo>
                  <a:lnTo>
                    <a:pt x="5919" y="16075"/>
                  </a:lnTo>
                  <a:lnTo>
                    <a:pt x="5919" y="16075"/>
                  </a:lnTo>
                  <a:lnTo>
                    <a:pt x="6040" y="16075"/>
                  </a:lnTo>
                  <a:lnTo>
                    <a:pt x="6040" y="16075"/>
                  </a:lnTo>
                  <a:lnTo>
                    <a:pt x="6211" y="16026"/>
                  </a:lnTo>
                  <a:lnTo>
                    <a:pt x="6357" y="15953"/>
                  </a:lnTo>
                  <a:lnTo>
                    <a:pt x="6479" y="15856"/>
                  </a:lnTo>
                  <a:lnTo>
                    <a:pt x="6576" y="15710"/>
                  </a:lnTo>
                  <a:lnTo>
                    <a:pt x="6674" y="15564"/>
                  </a:lnTo>
                  <a:lnTo>
                    <a:pt x="6722" y="15418"/>
                  </a:lnTo>
                  <a:lnTo>
                    <a:pt x="6747" y="15247"/>
                  </a:lnTo>
                  <a:lnTo>
                    <a:pt x="6747" y="15077"/>
                  </a:lnTo>
                  <a:lnTo>
                    <a:pt x="6747" y="15077"/>
                  </a:lnTo>
                  <a:lnTo>
                    <a:pt x="6601" y="13128"/>
                  </a:lnTo>
                  <a:lnTo>
                    <a:pt x="6333" y="8890"/>
                  </a:lnTo>
                  <a:lnTo>
                    <a:pt x="6187" y="6601"/>
                  </a:lnTo>
                  <a:lnTo>
                    <a:pt x="6089" y="4604"/>
                  </a:lnTo>
                  <a:lnTo>
                    <a:pt x="6040" y="3167"/>
                  </a:lnTo>
                  <a:lnTo>
                    <a:pt x="6040" y="2753"/>
                  </a:lnTo>
                  <a:lnTo>
                    <a:pt x="6040" y="2582"/>
                  </a:lnTo>
                  <a:lnTo>
                    <a:pt x="6040" y="2582"/>
                  </a:lnTo>
                  <a:lnTo>
                    <a:pt x="6065" y="2582"/>
                  </a:lnTo>
                  <a:lnTo>
                    <a:pt x="6089" y="2582"/>
                  </a:lnTo>
                  <a:lnTo>
                    <a:pt x="6138" y="2680"/>
                  </a:lnTo>
                  <a:lnTo>
                    <a:pt x="6235" y="2996"/>
                  </a:lnTo>
                  <a:lnTo>
                    <a:pt x="6381" y="3484"/>
                  </a:lnTo>
                  <a:lnTo>
                    <a:pt x="6503" y="4117"/>
                  </a:lnTo>
                  <a:lnTo>
                    <a:pt x="6625" y="4823"/>
                  </a:lnTo>
                  <a:lnTo>
                    <a:pt x="6722" y="5554"/>
                  </a:lnTo>
                  <a:lnTo>
                    <a:pt x="6795" y="6260"/>
                  </a:lnTo>
                  <a:lnTo>
                    <a:pt x="6820" y="6869"/>
                  </a:lnTo>
                  <a:lnTo>
                    <a:pt x="6820" y="6869"/>
                  </a:lnTo>
                  <a:lnTo>
                    <a:pt x="6844" y="7015"/>
                  </a:lnTo>
                  <a:lnTo>
                    <a:pt x="6869" y="7161"/>
                  </a:lnTo>
                  <a:lnTo>
                    <a:pt x="6917" y="7307"/>
                  </a:lnTo>
                  <a:lnTo>
                    <a:pt x="6990" y="7405"/>
                  </a:lnTo>
                  <a:lnTo>
                    <a:pt x="7088" y="7502"/>
                  </a:lnTo>
                  <a:lnTo>
                    <a:pt x="7209" y="7575"/>
                  </a:lnTo>
                  <a:lnTo>
                    <a:pt x="7331" y="7624"/>
                  </a:lnTo>
                  <a:lnTo>
                    <a:pt x="7477" y="7648"/>
                  </a:lnTo>
                  <a:lnTo>
                    <a:pt x="7477" y="7648"/>
                  </a:lnTo>
                  <a:lnTo>
                    <a:pt x="7624" y="7624"/>
                  </a:lnTo>
                  <a:lnTo>
                    <a:pt x="7745" y="7575"/>
                  </a:lnTo>
                  <a:lnTo>
                    <a:pt x="7867" y="7502"/>
                  </a:lnTo>
                  <a:lnTo>
                    <a:pt x="7964" y="7405"/>
                  </a:lnTo>
                  <a:lnTo>
                    <a:pt x="8038" y="7307"/>
                  </a:lnTo>
                  <a:lnTo>
                    <a:pt x="8086" y="7161"/>
                  </a:lnTo>
                  <a:lnTo>
                    <a:pt x="8111" y="7015"/>
                  </a:lnTo>
                  <a:lnTo>
                    <a:pt x="8135" y="6869"/>
                  </a:lnTo>
                  <a:lnTo>
                    <a:pt x="8135" y="6869"/>
                  </a:lnTo>
                  <a:lnTo>
                    <a:pt x="8111" y="5505"/>
                  </a:lnTo>
                  <a:lnTo>
                    <a:pt x="8086" y="4872"/>
                  </a:lnTo>
                  <a:lnTo>
                    <a:pt x="8038" y="4287"/>
                  </a:lnTo>
                  <a:lnTo>
                    <a:pt x="7964" y="3703"/>
                  </a:lnTo>
                  <a:lnTo>
                    <a:pt x="7867" y="3167"/>
                  </a:lnTo>
                  <a:lnTo>
                    <a:pt x="7745" y="2656"/>
                  </a:lnTo>
                  <a:lnTo>
                    <a:pt x="7599" y="2168"/>
                  </a:lnTo>
                  <a:lnTo>
                    <a:pt x="7404" y="1754"/>
                  </a:lnTo>
                  <a:lnTo>
                    <a:pt x="7185" y="1365"/>
                  </a:lnTo>
                  <a:lnTo>
                    <a:pt x="7063" y="1170"/>
                  </a:lnTo>
                  <a:lnTo>
                    <a:pt x="6917" y="999"/>
                  </a:lnTo>
                  <a:lnTo>
                    <a:pt x="6771" y="853"/>
                  </a:lnTo>
                  <a:lnTo>
                    <a:pt x="6625" y="707"/>
                  </a:lnTo>
                  <a:lnTo>
                    <a:pt x="6454" y="561"/>
                  </a:lnTo>
                  <a:lnTo>
                    <a:pt x="6260" y="439"/>
                  </a:lnTo>
                  <a:lnTo>
                    <a:pt x="6065" y="342"/>
                  </a:lnTo>
                  <a:lnTo>
                    <a:pt x="5870" y="244"/>
                  </a:lnTo>
                  <a:lnTo>
                    <a:pt x="5651" y="171"/>
                  </a:lnTo>
                  <a:lnTo>
                    <a:pt x="5407" y="98"/>
                  </a:lnTo>
                  <a:lnTo>
                    <a:pt x="5164" y="50"/>
                  </a:lnTo>
                  <a:lnTo>
                    <a:pt x="4896" y="1"/>
                  </a:lnTo>
                  <a:lnTo>
                    <a:pt x="4896" y="1"/>
                  </a:lnTo>
                  <a:close/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42" name="Shape 488"/>
            <p:cNvSpPr/>
            <p:nvPr/>
          </p:nvSpPr>
          <p:spPr>
            <a:xfrm>
              <a:off x="2456639" y="1700584"/>
              <a:ext cx="85275" cy="93775"/>
            </a:xfrm>
            <a:custGeom>
              <a:avLst/>
              <a:gdLst/>
              <a:ahLst/>
              <a:cxnLst/>
              <a:rect l="0" t="0" r="0" b="0"/>
              <a:pathLst>
                <a:path w="3411" h="3751" fill="none" extrusionOk="0">
                  <a:moveTo>
                    <a:pt x="1" y="1705"/>
                  </a:moveTo>
                  <a:lnTo>
                    <a:pt x="1" y="1705"/>
                  </a:lnTo>
                  <a:lnTo>
                    <a:pt x="1" y="1510"/>
                  </a:lnTo>
                  <a:lnTo>
                    <a:pt x="25" y="1315"/>
                  </a:lnTo>
                  <a:lnTo>
                    <a:pt x="74" y="1145"/>
                  </a:lnTo>
                  <a:lnTo>
                    <a:pt x="123" y="999"/>
                  </a:lnTo>
                  <a:lnTo>
                    <a:pt x="196" y="852"/>
                  </a:lnTo>
                  <a:lnTo>
                    <a:pt x="293" y="706"/>
                  </a:lnTo>
                  <a:lnTo>
                    <a:pt x="391" y="585"/>
                  </a:lnTo>
                  <a:lnTo>
                    <a:pt x="488" y="463"/>
                  </a:lnTo>
                  <a:lnTo>
                    <a:pt x="610" y="341"/>
                  </a:lnTo>
                  <a:lnTo>
                    <a:pt x="756" y="268"/>
                  </a:lnTo>
                  <a:lnTo>
                    <a:pt x="902" y="171"/>
                  </a:lnTo>
                  <a:lnTo>
                    <a:pt x="1048" y="122"/>
                  </a:lnTo>
                  <a:lnTo>
                    <a:pt x="1194" y="49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876" y="0"/>
                  </a:lnTo>
                  <a:lnTo>
                    <a:pt x="2047" y="24"/>
                  </a:lnTo>
                  <a:lnTo>
                    <a:pt x="2217" y="49"/>
                  </a:lnTo>
                  <a:lnTo>
                    <a:pt x="2363" y="122"/>
                  </a:lnTo>
                  <a:lnTo>
                    <a:pt x="2509" y="171"/>
                  </a:lnTo>
                  <a:lnTo>
                    <a:pt x="2656" y="268"/>
                  </a:lnTo>
                  <a:lnTo>
                    <a:pt x="2802" y="341"/>
                  </a:lnTo>
                  <a:lnTo>
                    <a:pt x="2923" y="463"/>
                  </a:lnTo>
                  <a:lnTo>
                    <a:pt x="3021" y="585"/>
                  </a:lnTo>
                  <a:lnTo>
                    <a:pt x="3118" y="706"/>
                  </a:lnTo>
                  <a:lnTo>
                    <a:pt x="3216" y="852"/>
                  </a:lnTo>
                  <a:lnTo>
                    <a:pt x="3289" y="999"/>
                  </a:lnTo>
                  <a:lnTo>
                    <a:pt x="3337" y="1145"/>
                  </a:lnTo>
                  <a:lnTo>
                    <a:pt x="3386" y="1315"/>
                  </a:lnTo>
                  <a:lnTo>
                    <a:pt x="3411" y="1510"/>
                  </a:lnTo>
                  <a:lnTo>
                    <a:pt x="3411" y="1705"/>
                  </a:lnTo>
                  <a:lnTo>
                    <a:pt x="3411" y="1705"/>
                  </a:lnTo>
                  <a:lnTo>
                    <a:pt x="3411" y="1900"/>
                  </a:lnTo>
                  <a:lnTo>
                    <a:pt x="3386" y="2095"/>
                  </a:lnTo>
                  <a:lnTo>
                    <a:pt x="3337" y="2265"/>
                  </a:lnTo>
                  <a:lnTo>
                    <a:pt x="3289" y="2460"/>
                  </a:lnTo>
                  <a:lnTo>
                    <a:pt x="3216" y="2630"/>
                  </a:lnTo>
                  <a:lnTo>
                    <a:pt x="3118" y="2801"/>
                  </a:lnTo>
                  <a:lnTo>
                    <a:pt x="3021" y="2971"/>
                  </a:lnTo>
                  <a:lnTo>
                    <a:pt x="2923" y="3117"/>
                  </a:lnTo>
                  <a:lnTo>
                    <a:pt x="2802" y="3264"/>
                  </a:lnTo>
                  <a:lnTo>
                    <a:pt x="2656" y="3385"/>
                  </a:lnTo>
                  <a:lnTo>
                    <a:pt x="2509" y="3483"/>
                  </a:lnTo>
                  <a:lnTo>
                    <a:pt x="2363" y="3580"/>
                  </a:lnTo>
                  <a:lnTo>
                    <a:pt x="2217" y="3653"/>
                  </a:lnTo>
                  <a:lnTo>
                    <a:pt x="2047" y="3702"/>
                  </a:lnTo>
                  <a:lnTo>
                    <a:pt x="1876" y="3751"/>
                  </a:lnTo>
                  <a:lnTo>
                    <a:pt x="1706" y="3751"/>
                  </a:lnTo>
                  <a:lnTo>
                    <a:pt x="1706" y="3751"/>
                  </a:lnTo>
                  <a:lnTo>
                    <a:pt x="1535" y="3751"/>
                  </a:lnTo>
                  <a:lnTo>
                    <a:pt x="1365" y="3702"/>
                  </a:lnTo>
                  <a:lnTo>
                    <a:pt x="1194" y="3653"/>
                  </a:lnTo>
                  <a:lnTo>
                    <a:pt x="1048" y="3580"/>
                  </a:lnTo>
                  <a:lnTo>
                    <a:pt x="902" y="3483"/>
                  </a:lnTo>
                  <a:lnTo>
                    <a:pt x="756" y="3385"/>
                  </a:lnTo>
                  <a:lnTo>
                    <a:pt x="610" y="3264"/>
                  </a:lnTo>
                  <a:lnTo>
                    <a:pt x="488" y="3117"/>
                  </a:lnTo>
                  <a:lnTo>
                    <a:pt x="391" y="2971"/>
                  </a:lnTo>
                  <a:lnTo>
                    <a:pt x="293" y="2801"/>
                  </a:lnTo>
                  <a:lnTo>
                    <a:pt x="196" y="2630"/>
                  </a:lnTo>
                  <a:lnTo>
                    <a:pt x="123" y="2460"/>
                  </a:lnTo>
                  <a:lnTo>
                    <a:pt x="74" y="2265"/>
                  </a:lnTo>
                  <a:lnTo>
                    <a:pt x="25" y="2095"/>
                  </a:lnTo>
                  <a:lnTo>
                    <a:pt x="1" y="1900"/>
                  </a:lnTo>
                  <a:lnTo>
                    <a:pt x="1" y="1705"/>
                  </a:lnTo>
                  <a:lnTo>
                    <a:pt x="1" y="1705"/>
                  </a:lnTo>
                  <a:close/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</p:grpSp>
      <p:grpSp>
        <p:nvGrpSpPr>
          <p:cNvPr id="43" name="Shape 489"/>
          <p:cNvGrpSpPr/>
          <p:nvPr/>
        </p:nvGrpSpPr>
        <p:grpSpPr>
          <a:xfrm>
            <a:off x="5917127" y="2435759"/>
            <a:ext cx="187942" cy="419694"/>
            <a:chOff x="3542897" y="1754817"/>
            <a:chExt cx="166850" cy="378750"/>
          </a:xfrm>
          <a:solidFill>
            <a:srgbClr val="496391"/>
          </a:solidFill>
        </p:grpSpPr>
        <p:sp>
          <p:nvSpPr>
            <p:cNvPr id="44" name="Shape 490"/>
            <p:cNvSpPr/>
            <p:nvPr/>
          </p:nvSpPr>
          <p:spPr>
            <a:xfrm>
              <a:off x="3542897" y="1849817"/>
              <a:ext cx="166850" cy="283750"/>
            </a:xfrm>
            <a:custGeom>
              <a:avLst/>
              <a:gdLst/>
              <a:ahLst/>
              <a:cxnLst/>
              <a:rect l="0" t="0" r="0" b="0"/>
              <a:pathLst>
                <a:path w="6674" h="11350" fill="none" extrusionOk="0">
                  <a:moveTo>
                    <a:pt x="4019" y="0"/>
                  </a:moveTo>
                  <a:lnTo>
                    <a:pt x="4019" y="0"/>
                  </a:lnTo>
                  <a:lnTo>
                    <a:pt x="3873" y="73"/>
                  </a:lnTo>
                  <a:lnTo>
                    <a:pt x="3703" y="122"/>
                  </a:lnTo>
                  <a:lnTo>
                    <a:pt x="3508" y="171"/>
                  </a:lnTo>
                  <a:lnTo>
                    <a:pt x="3337" y="171"/>
                  </a:lnTo>
                  <a:lnTo>
                    <a:pt x="3337" y="171"/>
                  </a:lnTo>
                  <a:lnTo>
                    <a:pt x="3167" y="171"/>
                  </a:lnTo>
                  <a:lnTo>
                    <a:pt x="2996" y="146"/>
                  </a:lnTo>
                  <a:lnTo>
                    <a:pt x="2826" y="73"/>
                  </a:lnTo>
                  <a:lnTo>
                    <a:pt x="2655" y="24"/>
                  </a:lnTo>
                  <a:lnTo>
                    <a:pt x="2655" y="24"/>
                  </a:lnTo>
                  <a:lnTo>
                    <a:pt x="2412" y="24"/>
                  </a:lnTo>
                  <a:lnTo>
                    <a:pt x="2168" y="97"/>
                  </a:lnTo>
                  <a:lnTo>
                    <a:pt x="1949" y="171"/>
                  </a:lnTo>
                  <a:lnTo>
                    <a:pt x="1706" y="317"/>
                  </a:lnTo>
                  <a:lnTo>
                    <a:pt x="1486" y="487"/>
                  </a:lnTo>
                  <a:lnTo>
                    <a:pt x="1243" y="682"/>
                  </a:lnTo>
                  <a:lnTo>
                    <a:pt x="1048" y="926"/>
                  </a:lnTo>
                  <a:lnTo>
                    <a:pt x="853" y="1193"/>
                  </a:lnTo>
                  <a:lnTo>
                    <a:pt x="658" y="1510"/>
                  </a:lnTo>
                  <a:lnTo>
                    <a:pt x="512" y="1851"/>
                  </a:lnTo>
                  <a:lnTo>
                    <a:pt x="366" y="2216"/>
                  </a:lnTo>
                  <a:lnTo>
                    <a:pt x="244" y="2630"/>
                  </a:lnTo>
                  <a:lnTo>
                    <a:pt x="123" y="3093"/>
                  </a:lnTo>
                  <a:lnTo>
                    <a:pt x="49" y="3580"/>
                  </a:lnTo>
                  <a:lnTo>
                    <a:pt x="1" y="4092"/>
                  </a:lnTo>
                  <a:lnTo>
                    <a:pt x="1" y="4652"/>
                  </a:lnTo>
                  <a:lnTo>
                    <a:pt x="1" y="4652"/>
                  </a:lnTo>
                  <a:lnTo>
                    <a:pt x="1" y="4774"/>
                  </a:lnTo>
                  <a:lnTo>
                    <a:pt x="25" y="4895"/>
                  </a:lnTo>
                  <a:lnTo>
                    <a:pt x="74" y="4993"/>
                  </a:lnTo>
                  <a:lnTo>
                    <a:pt x="147" y="5090"/>
                  </a:lnTo>
                  <a:lnTo>
                    <a:pt x="220" y="5163"/>
                  </a:lnTo>
                  <a:lnTo>
                    <a:pt x="317" y="5236"/>
                  </a:lnTo>
                  <a:lnTo>
                    <a:pt x="415" y="5261"/>
                  </a:lnTo>
                  <a:lnTo>
                    <a:pt x="537" y="5285"/>
                  </a:lnTo>
                  <a:lnTo>
                    <a:pt x="537" y="5285"/>
                  </a:lnTo>
                  <a:lnTo>
                    <a:pt x="658" y="5261"/>
                  </a:lnTo>
                  <a:lnTo>
                    <a:pt x="756" y="5236"/>
                  </a:lnTo>
                  <a:lnTo>
                    <a:pt x="853" y="5163"/>
                  </a:lnTo>
                  <a:lnTo>
                    <a:pt x="926" y="5090"/>
                  </a:lnTo>
                  <a:lnTo>
                    <a:pt x="999" y="4993"/>
                  </a:lnTo>
                  <a:lnTo>
                    <a:pt x="1024" y="4895"/>
                  </a:lnTo>
                  <a:lnTo>
                    <a:pt x="1048" y="4774"/>
                  </a:lnTo>
                  <a:lnTo>
                    <a:pt x="1072" y="4652"/>
                  </a:lnTo>
                  <a:lnTo>
                    <a:pt x="1072" y="4652"/>
                  </a:lnTo>
                  <a:lnTo>
                    <a:pt x="1097" y="4189"/>
                  </a:lnTo>
                  <a:lnTo>
                    <a:pt x="1145" y="3726"/>
                  </a:lnTo>
                  <a:lnTo>
                    <a:pt x="1218" y="3312"/>
                  </a:lnTo>
                  <a:lnTo>
                    <a:pt x="1316" y="2923"/>
                  </a:lnTo>
                  <a:lnTo>
                    <a:pt x="1438" y="2582"/>
                  </a:lnTo>
                  <a:lnTo>
                    <a:pt x="1535" y="2338"/>
                  </a:lnTo>
                  <a:lnTo>
                    <a:pt x="1633" y="2168"/>
                  </a:lnTo>
                  <a:lnTo>
                    <a:pt x="1681" y="2143"/>
                  </a:lnTo>
                  <a:lnTo>
                    <a:pt x="1706" y="2143"/>
                  </a:lnTo>
                  <a:lnTo>
                    <a:pt x="1706" y="2143"/>
                  </a:lnTo>
                  <a:lnTo>
                    <a:pt x="1730" y="2241"/>
                  </a:lnTo>
                  <a:lnTo>
                    <a:pt x="1730" y="2509"/>
                  </a:lnTo>
                  <a:lnTo>
                    <a:pt x="1681" y="3483"/>
                  </a:lnTo>
                  <a:lnTo>
                    <a:pt x="1608" y="4822"/>
                  </a:lnTo>
                  <a:lnTo>
                    <a:pt x="1486" y="6357"/>
                  </a:lnTo>
                  <a:lnTo>
                    <a:pt x="1243" y="9231"/>
                  </a:lnTo>
                  <a:lnTo>
                    <a:pt x="1145" y="10521"/>
                  </a:lnTo>
                  <a:lnTo>
                    <a:pt x="1145" y="10521"/>
                  </a:lnTo>
                  <a:lnTo>
                    <a:pt x="1145" y="10668"/>
                  </a:lnTo>
                  <a:lnTo>
                    <a:pt x="1145" y="10814"/>
                  </a:lnTo>
                  <a:lnTo>
                    <a:pt x="1194" y="10935"/>
                  </a:lnTo>
                  <a:lnTo>
                    <a:pt x="1267" y="11057"/>
                  </a:lnTo>
                  <a:lnTo>
                    <a:pt x="1340" y="11155"/>
                  </a:lnTo>
                  <a:lnTo>
                    <a:pt x="1462" y="11252"/>
                  </a:lnTo>
                  <a:lnTo>
                    <a:pt x="1584" y="11325"/>
                  </a:lnTo>
                  <a:lnTo>
                    <a:pt x="1706" y="11349"/>
                  </a:lnTo>
                  <a:lnTo>
                    <a:pt x="1706" y="11349"/>
                  </a:lnTo>
                  <a:lnTo>
                    <a:pt x="1827" y="11349"/>
                  </a:lnTo>
                  <a:lnTo>
                    <a:pt x="1827" y="11349"/>
                  </a:lnTo>
                  <a:lnTo>
                    <a:pt x="1949" y="11349"/>
                  </a:lnTo>
                  <a:lnTo>
                    <a:pt x="2071" y="11325"/>
                  </a:lnTo>
                  <a:lnTo>
                    <a:pt x="2168" y="11252"/>
                  </a:lnTo>
                  <a:lnTo>
                    <a:pt x="2266" y="11179"/>
                  </a:lnTo>
                  <a:lnTo>
                    <a:pt x="2339" y="11106"/>
                  </a:lnTo>
                  <a:lnTo>
                    <a:pt x="2412" y="11008"/>
                  </a:lnTo>
                  <a:lnTo>
                    <a:pt x="2461" y="10887"/>
                  </a:lnTo>
                  <a:lnTo>
                    <a:pt x="2509" y="10765"/>
                  </a:lnTo>
                  <a:lnTo>
                    <a:pt x="3045" y="7014"/>
                  </a:lnTo>
                  <a:lnTo>
                    <a:pt x="3045" y="7014"/>
                  </a:lnTo>
                  <a:lnTo>
                    <a:pt x="3045" y="6966"/>
                  </a:lnTo>
                  <a:lnTo>
                    <a:pt x="3094" y="6868"/>
                  </a:lnTo>
                  <a:lnTo>
                    <a:pt x="3143" y="6819"/>
                  </a:lnTo>
                  <a:lnTo>
                    <a:pt x="3191" y="6771"/>
                  </a:lnTo>
                  <a:lnTo>
                    <a:pt x="3264" y="6746"/>
                  </a:lnTo>
                  <a:lnTo>
                    <a:pt x="3337" y="6722"/>
                  </a:lnTo>
                  <a:lnTo>
                    <a:pt x="3337" y="6722"/>
                  </a:lnTo>
                  <a:lnTo>
                    <a:pt x="3410" y="6746"/>
                  </a:lnTo>
                  <a:lnTo>
                    <a:pt x="3484" y="6771"/>
                  </a:lnTo>
                  <a:lnTo>
                    <a:pt x="3532" y="6819"/>
                  </a:lnTo>
                  <a:lnTo>
                    <a:pt x="3581" y="6868"/>
                  </a:lnTo>
                  <a:lnTo>
                    <a:pt x="3630" y="6966"/>
                  </a:lnTo>
                  <a:lnTo>
                    <a:pt x="3630" y="7014"/>
                  </a:lnTo>
                  <a:lnTo>
                    <a:pt x="4165" y="10765"/>
                  </a:lnTo>
                  <a:lnTo>
                    <a:pt x="4165" y="10765"/>
                  </a:lnTo>
                  <a:lnTo>
                    <a:pt x="4214" y="10887"/>
                  </a:lnTo>
                  <a:lnTo>
                    <a:pt x="4263" y="11008"/>
                  </a:lnTo>
                  <a:lnTo>
                    <a:pt x="4336" y="11106"/>
                  </a:lnTo>
                  <a:lnTo>
                    <a:pt x="4409" y="11179"/>
                  </a:lnTo>
                  <a:lnTo>
                    <a:pt x="4506" y="11252"/>
                  </a:lnTo>
                  <a:lnTo>
                    <a:pt x="4604" y="11325"/>
                  </a:lnTo>
                  <a:lnTo>
                    <a:pt x="4726" y="11349"/>
                  </a:lnTo>
                  <a:lnTo>
                    <a:pt x="4847" y="11349"/>
                  </a:lnTo>
                  <a:lnTo>
                    <a:pt x="4847" y="11349"/>
                  </a:lnTo>
                  <a:lnTo>
                    <a:pt x="4969" y="11349"/>
                  </a:lnTo>
                  <a:lnTo>
                    <a:pt x="4969" y="11349"/>
                  </a:lnTo>
                  <a:lnTo>
                    <a:pt x="5091" y="11325"/>
                  </a:lnTo>
                  <a:lnTo>
                    <a:pt x="5213" y="11252"/>
                  </a:lnTo>
                  <a:lnTo>
                    <a:pt x="5334" y="11155"/>
                  </a:lnTo>
                  <a:lnTo>
                    <a:pt x="5408" y="11057"/>
                  </a:lnTo>
                  <a:lnTo>
                    <a:pt x="5481" y="10935"/>
                  </a:lnTo>
                  <a:lnTo>
                    <a:pt x="5529" y="10814"/>
                  </a:lnTo>
                  <a:lnTo>
                    <a:pt x="5529" y="10668"/>
                  </a:lnTo>
                  <a:lnTo>
                    <a:pt x="5529" y="10521"/>
                  </a:lnTo>
                  <a:lnTo>
                    <a:pt x="5529" y="10521"/>
                  </a:lnTo>
                  <a:lnTo>
                    <a:pt x="5188" y="6381"/>
                  </a:lnTo>
                  <a:lnTo>
                    <a:pt x="4994" y="3507"/>
                  </a:lnTo>
                  <a:lnTo>
                    <a:pt x="4945" y="2533"/>
                  </a:lnTo>
                  <a:lnTo>
                    <a:pt x="4945" y="2241"/>
                  </a:lnTo>
                  <a:lnTo>
                    <a:pt x="4969" y="2143"/>
                  </a:lnTo>
                  <a:lnTo>
                    <a:pt x="4969" y="2143"/>
                  </a:lnTo>
                  <a:lnTo>
                    <a:pt x="4994" y="2143"/>
                  </a:lnTo>
                  <a:lnTo>
                    <a:pt x="5042" y="2168"/>
                  </a:lnTo>
                  <a:lnTo>
                    <a:pt x="5140" y="2314"/>
                  </a:lnTo>
                  <a:lnTo>
                    <a:pt x="5237" y="2557"/>
                  </a:lnTo>
                  <a:lnTo>
                    <a:pt x="5334" y="2898"/>
                  </a:lnTo>
                  <a:lnTo>
                    <a:pt x="5432" y="3288"/>
                  </a:lnTo>
                  <a:lnTo>
                    <a:pt x="5529" y="3726"/>
                  </a:lnTo>
                  <a:lnTo>
                    <a:pt x="5578" y="4189"/>
                  </a:lnTo>
                  <a:lnTo>
                    <a:pt x="5602" y="4652"/>
                  </a:lnTo>
                  <a:lnTo>
                    <a:pt x="5602" y="4652"/>
                  </a:lnTo>
                  <a:lnTo>
                    <a:pt x="5627" y="4774"/>
                  </a:lnTo>
                  <a:lnTo>
                    <a:pt x="5651" y="4895"/>
                  </a:lnTo>
                  <a:lnTo>
                    <a:pt x="5675" y="4993"/>
                  </a:lnTo>
                  <a:lnTo>
                    <a:pt x="5749" y="5090"/>
                  </a:lnTo>
                  <a:lnTo>
                    <a:pt x="5822" y="5163"/>
                  </a:lnTo>
                  <a:lnTo>
                    <a:pt x="5919" y="5236"/>
                  </a:lnTo>
                  <a:lnTo>
                    <a:pt x="6016" y="5261"/>
                  </a:lnTo>
                  <a:lnTo>
                    <a:pt x="6138" y="5285"/>
                  </a:lnTo>
                  <a:lnTo>
                    <a:pt x="6138" y="5285"/>
                  </a:lnTo>
                  <a:lnTo>
                    <a:pt x="6260" y="5261"/>
                  </a:lnTo>
                  <a:lnTo>
                    <a:pt x="6357" y="5236"/>
                  </a:lnTo>
                  <a:lnTo>
                    <a:pt x="6455" y="5163"/>
                  </a:lnTo>
                  <a:lnTo>
                    <a:pt x="6528" y="5090"/>
                  </a:lnTo>
                  <a:lnTo>
                    <a:pt x="6601" y="4993"/>
                  </a:lnTo>
                  <a:lnTo>
                    <a:pt x="6650" y="4895"/>
                  </a:lnTo>
                  <a:lnTo>
                    <a:pt x="6674" y="4774"/>
                  </a:lnTo>
                  <a:lnTo>
                    <a:pt x="6674" y="4652"/>
                  </a:lnTo>
                  <a:lnTo>
                    <a:pt x="6674" y="4652"/>
                  </a:lnTo>
                  <a:lnTo>
                    <a:pt x="6674" y="4092"/>
                  </a:lnTo>
                  <a:lnTo>
                    <a:pt x="6625" y="3556"/>
                  </a:lnTo>
                  <a:lnTo>
                    <a:pt x="6552" y="3069"/>
                  </a:lnTo>
                  <a:lnTo>
                    <a:pt x="6455" y="2630"/>
                  </a:lnTo>
                  <a:lnTo>
                    <a:pt x="6357" y="2216"/>
                  </a:lnTo>
                  <a:lnTo>
                    <a:pt x="6211" y="1827"/>
                  </a:lnTo>
                  <a:lnTo>
                    <a:pt x="6065" y="1486"/>
                  </a:lnTo>
                  <a:lnTo>
                    <a:pt x="5895" y="1169"/>
                  </a:lnTo>
                  <a:lnTo>
                    <a:pt x="5700" y="901"/>
                  </a:lnTo>
                  <a:lnTo>
                    <a:pt x="5505" y="658"/>
                  </a:lnTo>
                  <a:lnTo>
                    <a:pt x="5286" y="463"/>
                  </a:lnTo>
                  <a:lnTo>
                    <a:pt x="5042" y="292"/>
                  </a:lnTo>
                  <a:lnTo>
                    <a:pt x="4799" y="171"/>
                  </a:lnTo>
                  <a:lnTo>
                    <a:pt x="4555" y="73"/>
                  </a:lnTo>
                  <a:lnTo>
                    <a:pt x="4287" y="24"/>
                  </a:lnTo>
                  <a:lnTo>
                    <a:pt x="4019" y="0"/>
                  </a:lnTo>
                  <a:lnTo>
                    <a:pt x="4019" y="0"/>
                  </a:lnTo>
                  <a:close/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45" name="Shape 491"/>
            <p:cNvSpPr/>
            <p:nvPr/>
          </p:nvSpPr>
          <p:spPr>
            <a:xfrm>
              <a:off x="3587972" y="1754817"/>
              <a:ext cx="76725" cy="84050"/>
            </a:xfrm>
            <a:custGeom>
              <a:avLst/>
              <a:gdLst/>
              <a:ahLst/>
              <a:cxnLst/>
              <a:rect l="0" t="0" r="0" b="0"/>
              <a:pathLst>
                <a:path w="3069" h="3362" fill="none" extrusionOk="0">
                  <a:moveTo>
                    <a:pt x="0" y="1511"/>
                  </a:moveTo>
                  <a:lnTo>
                    <a:pt x="0" y="1511"/>
                  </a:lnTo>
                  <a:lnTo>
                    <a:pt x="24" y="1340"/>
                  </a:lnTo>
                  <a:lnTo>
                    <a:pt x="49" y="1170"/>
                  </a:lnTo>
                  <a:lnTo>
                    <a:pt x="73" y="1024"/>
                  </a:lnTo>
                  <a:lnTo>
                    <a:pt x="122" y="877"/>
                  </a:lnTo>
                  <a:lnTo>
                    <a:pt x="195" y="756"/>
                  </a:lnTo>
                  <a:lnTo>
                    <a:pt x="268" y="634"/>
                  </a:lnTo>
                  <a:lnTo>
                    <a:pt x="365" y="512"/>
                  </a:lnTo>
                  <a:lnTo>
                    <a:pt x="463" y="415"/>
                  </a:lnTo>
                  <a:lnTo>
                    <a:pt x="682" y="220"/>
                  </a:lnTo>
                  <a:lnTo>
                    <a:pt x="950" y="98"/>
                  </a:lnTo>
                  <a:lnTo>
                    <a:pt x="1218" y="25"/>
                  </a:lnTo>
                  <a:lnTo>
                    <a:pt x="1534" y="1"/>
                  </a:lnTo>
                  <a:lnTo>
                    <a:pt x="1534" y="1"/>
                  </a:lnTo>
                  <a:lnTo>
                    <a:pt x="1851" y="25"/>
                  </a:lnTo>
                  <a:lnTo>
                    <a:pt x="2119" y="98"/>
                  </a:lnTo>
                  <a:lnTo>
                    <a:pt x="2387" y="220"/>
                  </a:lnTo>
                  <a:lnTo>
                    <a:pt x="2606" y="415"/>
                  </a:lnTo>
                  <a:lnTo>
                    <a:pt x="2703" y="512"/>
                  </a:lnTo>
                  <a:lnTo>
                    <a:pt x="2801" y="634"/>
                  </a:lnTo>
                  <a:lnTo>
                    <a:pt x="2874" y="756"/>
                  </a:lnTo>
                  <a:lnTo>
                    <a:pt x="2947" y="877"/>
                  </a:lnTo>
                  <a:lnTo>
                    <a:pt x="2996" y="1024"/>
                  </a:lnTo>
                  <a:lnTo>
                    <a:pt x="3020" y="1170"/>
                  </a:lnTo>
                  <a:lnTo>
                    <a:pt x="3044" y="1340"/>
                  </a:lnTo>
                  <a:lnTo>
                    <a:pt x="3069" y="1511"/>
                  </a:lnTo>
                  <a:lnTo>
                    <a:pt x="3069" y="1511"/>
                  </a:lnTo>
                  <a:lnTo>
                    <a:pt x="3044" y="1681"/>
                  </a:lnTo>
                  <a:lnTo>
                    <a:pt x="3020" y="1852"/>
                  </a:lnTo>
                  <a:lnTo>
                    <a:pt x="2947" y="2193"/>
                  </a:lnTo>
                  <a:lnTo>
                    <a:pt x="2801" y="2509"/>
                  </a:lnTo>
                  <a:lnTo>
                    <a:pt x="2606" y="2777"/>
                  </a:lnTo>
                  <a:lnTo>
                    <a:pt x="2509" y="2899"/>
                  </a:lnTo>
                  <a:lnTo>
                    <a:pt x="2387" y="3021"/>
                  </a:lnTo>
                  <a:lnTo>
                    <a:pt x="2265" y="3118"/>
                  </a:lnTo>
                  <a:lnTo>
                    <a:pt x="2119" y="3191"/>
                  </a:lnTo>
                  <a:lnTo>
                    <a:pt x="1997" y="3264"/>
                  </a:lnTo>
                  <a:lnTo>
                    <a:pt x="1851" y="3313"/>
                  </a:lnTo>
                  <a:lnTo>
                    <a:pt x="1681" y="3337"/>
                  </a:lnTo>
                  <a:lnTo>
                    <a:pt x="1534" y="3362"/>
                  </a:lnTo>
                  <a:lnTo>
                    <a:pt x="1534" y="3362"/>
                  </a:lnTo>
                  <a:lnTo>
                    <a:pt x="1388" y="3337"/>
                  </a:lnTo>
                  <a:lnTo>
                    <a:pt x="1218" y="3313"/>
                  </a:lnTo>
                  <a:lnTo>
                    <a:pt x="1072" y="3264"/>
                  </a:lnTo>
                  <a:lnTo>
                    <a:pt x="950" y="3191"/>
                  </a:lnTo>
                  <a:lnTo>
                    <a:pt x="804" y="3118"/>
                  </a:lnTo>
                  <a:lnTo>
                    <a:pt x="682" y="3021"/>
                  </a:lnTo>
                  <a:lnTo>
                    <a:pt x="560" y="2899"/>
                  </a:lnTo>
                  <a:lnTo>
                    <a:pt x="463" y="2777"/>
                  </a:lnTo>
                  <a:lnTo>
                    <a:pt x="268" y="2509"/>
                  </a:lnTo>
                  <a:lnTo>
                    <a:pt x="122" y="2193"/>
                  </a:lnTo>
                  <a:lnTo>
                    <a:pt x="49" y="1852"/>
                  </a:lnTo>
                  <a:lnTo>
                    <a:pt x="24" y="1681"/>
                  </a:lnTo>
                  <a:lnTo>
                    <a:pt x="0" y="1511"/>
                  </a:lnTo>
                  <a:lnTo>
                    <a:pt x="0" y="1511"/>
                  </a:lnTo>
                  <a:close/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 dirty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</p:grpSp>
      <p:grpSp>
        <p:nvGrpSpPr>
          <p:cNvPr id="46" name="Shape 492"/>
          <p:cNvGrpSpPr/>
          <p:nvPr/>
        </p:nvGrpSpPr>
        <p:grpSpPr>
          <a:xfrm>
            <a:off x="5424222" y="2413000"/>
            <a:ext cx="194775" cy="557078"/>
            <a:chOff x="2975370" y="1702622"/>
            <a:chExt cx="172925" cy="502950"/>
          </a:xfrm>
          <a:solidFill>
            <a:srgbClr val="496391"/>
          </a:solidFill>
        </p:grpSpPr>
        <p:sp>
          <p:nvSpPr>
            <p:cNvPr id="47" name="Shape 493"/>
            <p:cNvSpPr/>
            <p:nvPr/>
          </p:nvSpPr>
          <p:spPr>
            <a:xfrm>
              <a:off x="3021645" y="1702622"/>
              <a:ext cx="80375" cy="91350"/>
            </a:xfrm>
            <a:custGeom>
              <a:avLst/>
              <a:gdLst/>
              <a:ahLst/>
              <a:cxnLst/>
              <a:rect l="0" t="0" r="0" b="0"/>
              <a:pathLst>
                <a:path w="3215" h="3654" fill="none" extrusionOk="0">
                  <a:moveTo>
                    <a:pt x="0" y="1657"/>
                  </a:moveTo>
                  <a:lnTo>
                    <a:pt x="0" y="1657"/>
                  </a:lnTo>
                  <a:lnTo>
                    <a:pt x="0" y="1462"/>
                  </a:lnTo>
                  <a:lnTo>
                    <a:pt x="24" y="1291"/>
                  </a:lnTo>
                  <a:lnTo>
                    <a:pt x="73" y="1121"/>
                  </a:lnTo>
                  <a:lnTo>
                    <a:pt x="122" y="975"/>
                  </a:lnTo>
                  <a:lnTo>
                    <a:pt x="195" y="829"/>
                  </a:lnTo>
                  <a:lnTo>
                    <a:pt x="268" y="682"/>
                  </a:lnTo>
                  <a:lnTo>
                    <a:pt x="365" y="561"/>
                  </a:lnTo>
                  <a:lnTo>
                    <a:pt x="463" y="439"/>
                  </a:lnTo>
                  <a:lnTo>
                    <a:pt x="585" y="341"/>
                  </a:lnTo>
                  <a:lnTo>
                    <a:pt x="706" y="244"/>
                  </a:lnTo>
                  <a:lnTo>
                    <a:pt x="853" y="171"/>
                  </a:lnTo>
                  <a:lnTo>
                    <a:pt x="974" y="122"/>
                  </a:lnTo>
                  <a:lnTo>
                    <a:pt x="1120" y="74"/>
                  </a:lnTo>
                  <a:lnTo>
                    <a:pt x="1291" y="25"/>
                  </a:lnTo>
                  <a:lnTo>
                    <a:pt x="1437" y="0"/>
                  </a:lnTo>
                  <a:lnTo>
                    <a:pt x="1608" y="0"/>
                  </a:lnTo>
                  <a:lnTo>
                    <a:pt x="1608" y="0"/>
                  </a:lnTo>
                  <a:lnTo>
                    <a:pt x="1778" y="0"/>
                  </a:lnTo>
                  <a:lnTo>
                    <a:pt x="1924" y="25"/>
                  </a:lnTo>
                  <a:lnTo>
                    <a:pt x="2095" y="74"/>
                  </a:lnTo>
                  <a:lnTo>
                    <a:pt x="2241" y="122"/>
                  </a:lnTo>
                  <a:lnTo>
                    <a:pt x="2363" y="171"/>
                  </a:lnTo>
                  <a:lnTo>
                    <a:pt x="2509" y="244"/>
                  </a:lnTo>
                  <a:lnTo>
                    <a:pt x="2630" y="341"/>
                  </a:lnTo>
                  <a:lnTo>
                    <a:pt x="2752" y="439"/>
                  </a:lnTo>
                  <a:lnTo>
                    <a:pt x="2850" y="561"/>
                  </a:lnTo>
                  <a:lnTo>
                    <a:pt x="2947" y="682"/>
                  </a:lnTo>
                  <a:lnTo>
                    <a:pt x="3020" y="829"/>
                  </a:lnTo>
                  <a:lnTo>
                    <a:pt x="3093" y="975"/>
                  </a:lnTo>
                  <a:lnTo>
                    <a:pt x="3142" y="1121"/>
                  </a:lnTo>
                  <a:lnTo>
                    <a:pt x="3191" y="1291"/>
                  </a:lnTo>
                  <a:lnTo>
                    <a:pt x="3215" y="1462"/>
                  </a:lnTo>
                  <a:lnTo>
                    <a:pt x="3215" y="1657"/>
                  </a:lnTo>
                  <a:lnTo>
                    <a:pt x="3215" y="1657"/>
                  </a:lnTo>
                  <a:lnTo>
                    <a:pt x="3215" y="1827"/>
                  </a:lnTo>
                  <a:lnTo>
                    <a:pt x="3191" y="2022"/>
                  </a:lnTo>
                  <a:lnTo>
                    <a:pt x="3142" y="2217"/>
                  </a:lnTo>
                  <a:lnTo>
                    <a:pt x="3093" y="2387"/>
                  </a:lnTo>
                  <a:lnTo>
                    <a:pt x="3020" y="2558"/>
                  </a:lnTo>
                  <a:lnTo>
                    <a:pt x="2947" y="2728"/>
                  </a:lnTo>
                  <a:lnTo>
                    <a:pt x="2850" y="2874"/>
                  </a:lnTo>
                  <a:lnTo>
                    <a:pt x="2752" y="3020"/>
                  </a:lnTo>
                  <a:lnTo>
                    <a:pt x="2630" y="3167"/>
                  </a:lnTo>
                  <a:lnTo>
                    <a:pt x="2509" y="3288"/>
                  </a:lnTo>
                  <a:lnTo>
                    <a:pt x="2363" y="3386"/>
                  </a:lnTo>
                  <a:lnTo>
                    <a:pt x="2241" y="3483"/>
                  </a:lnTo>
                  <a:lnTo>
                    <a:pt x="2095" y="3556"/>
                  </a:lnTo>
                  <a:lnTo>
                    <a:pt x="1924" y="3605"/>
                  </a:lnTo>
                  <a:lnTo>
                    <a:pt x="1778" y="3629"/>
                  </a:lnTo>
                  <a:lnTo>
                    <a:pt x="1608" y="3654"/>
                  </a:lnTo>
                  <a:lnTo>
                    <a:pt x="1608" y="3654"/>
                  </a:lnTo>
                  <a:lnTo>
                    <a:pt x="1437" y="3629"/>
                  </a:lnTo>
                  <a:lnTo>
                    <a:pt x="1291" y="3605"/>
                  </a:lnTo>
                  <a:lnTo>
                    <a:pt x="1120" y="3556"/>
                  </a:lnTo>
                  <a:lnTo>
                    <a:pt x="974" y="3483"/>
                  </a:lnTo>
                  <a:lnTo>
                    <a:pt x="853" y="3386"/>
                  </a:lnTo>
                  <a:lnTo>
                    <a:pt x="706" y="3288"/>
                  </a:lnTo>
                  <a:lnTo>
                    <a:pt x="585" y="3167"/>
                  </a:lnTo>
                  <a:lnTo>
                    <a:pt x="463" y="3020"/>
                  </a:lnTo>
                  <a:lnTo>
                    <a:pt x="365" y="2874"/>
                  </a:lnTo>
                  <a:lnTo>
                    <a:pt x="268" y="2728"/>
                  </a:lnTo>
                  <a:lnTo>
                    <a:pt x="195" y="2558"/>
                  </a:lnTo>
                  <a:lnTo>
                    <a:pt x="122" y="2387"/>
                  </a:lnTo>
                  <a:lnTo>
                    <a:pt x="73" y="2217"/>
                  </a:lnTo>
                  <a:lnTo>
                    <a:pt x="24" y="2022"/>
                  </a:lnTo>
                  <a:lnTo>
                    <a:pt x="0" y="1827"/>
                  </a:lnTo>
                  <a:lnTo>
                    <a:pt x="0" y="1657"/>
                  </a:lnTo>
                  <a:lnTo>
                    <a:pt x="0" y="1657"/>
                  </a:lnTo>
                  <a:close/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48" name="Shape 494"/>
            <p:cNvSpPr/>
            <p:nvPr/>
          </p:nvSpPr>
          <p:spPr>
            <a:xfrm>
              <a:off x="2975370" y="1805522"/>
              <a:ext cx="172925" cy="400050"/>
            </a:xfrm>
            <a:custGeom>
              <a:avLst/>
              <a:gdLst/>
              <a:ahLst/>
              <a:cxnLst/>
              <a:rect l="0" t="0" r="0" b="0"/>
              <a:pathLst>
                <a:path w="6917" h="16002" fill="none" extrusionOk="0">
                  <a:moveTo>
                    <a:pt x="4189" y="0"/>
                  </a:moveTo>
                  <a:lnTo>
                    <a:pt x="4189" y="0"/>
                  </a:lnTo>
                  <a:lnTo>
                    <a:pt x="4019" y="98"/>
                  </a:lnTo>
                  <a:lnTo>
                    <a:pt x="3848" y="147"/>
                  </a:lnTo>
                  <a:lnTo>
                    <a:pt x="3653" y="195"/>
                  </a:lnTo>
                  <a:lnTo>
                    <a:pt x="3459" y="220"/>
                  </a:lnTo>
                  <a:lnTo>
                    <a:pt x="3459" y="220"/>
                  </a:lnTo>
                  <a:lnTo>
                    <a:pt x="3264" y="195"/>
                  </a:lnTo>
                  <a:lnTo>
                    <a:pt x="3069" y="147"/>
                  </a:lnTo>
                  <a:lnTo>
                    <a:pt x="2898" y="98"/>
                  </a:lnTo>
                  <a:lnTo>
                    <a:pt x="2728" y="0"/>
                  </a:lnTo>
                  <a:lnTo>
                    <a:pt x="2728" y="0"/>
                  </a:lnTo>
                  <a:lnTo>
                    <a:pt x="2533" y="49"/>
                  </a:lnTo>
                  <a:lnTo>
                    <a:pt x="2338" y="122"/>
                  </a:lnTo>
                  <a:lnTo>
                    <a:pt x="2168" y="195"/>
                  </a:lnTo>
                  <a:lnTo>
                    <a:pt x="2022" y="293"/>
                  </a:lnTo>
                  <a:lnTo>
                    <a:pt x="1705" y="488"/>
                  </a:lnTo>
                  <a:lnTo>
                    <a:pt x="1437" y="755"/>
                  </a:lnTo>
                  <a:lnTo>
                    <a:pt x="1169" y="1072"/>
                  </a:lnTo>
                  <a:lnTo>
                    <a:pt x="950" y="1413"/>
                  </a:lnTo>
                  <a:lnTo>
                    <a:pt x="755" y="1803"/>
                  </a:lnTo>
                  <a:lnTo>
                    <a:pt x="585" y="2217"/>
                  </a:lnTo>
                  <a:lnTo>
                    <a:pt x="439" y="2704"/>
                  </a:lnTo>
                  <a:lnTo>
                    <a:pt x="317" y="3191"/>
                  </a:lnTo>
                  <a:lnTo>
                    <a:pt x="219" y="3727"/>
                  </a:lnTo>
                  <a:lnTo>
                    <a:pt x="146" y="4311"/>
                  </a:lnTo>
                  <a:lnTo>
                    <a:pt x="73" y="4896"/>
                  </a:lnTo>
                  <a:lnTo>
                    <a:pt x="24" y="5529"/>
                  </a:lnTo>
                  <a:lnTo>
                    <a:pt x="0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4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4"/>
                  </a:lnTo>
                  <a:lnTo>
                    <a:pt x="244" y="7502"/>
                  </a:lnTo>
                  <a:lnTo>
                    <a:pt x="317" y="7575"/>
                  </a:lnTo>
                  <a:lnTo>
                    <a:pt x="414" y="7624"/>
                  </a:lnTo>
                  <a:lnTo>
                    <a:pt x="487" y="7624"/>
                  </a:lnTo>
                  <a:lnTo>
                    <a:pt x="487" y="7624"/>
                  </a:lnTo>
                  <a:lnTo>
                    <a:pt x="633" y="7624"/>
                  </a:lnTo>
                  <a:lnTo>
                    <a:pt x="731" y="7575"/>
                  </a:lnTo>
                  <a:lnTo>
                    <a:pt x="804" y="7502"/>
                  </a:lnTo>
                  <a:lnTo>
                    <a:pt x="877" y="7404"/>
                  </a:lnTo>
                  <a:lnTo>
                    <a:pt x="926" y="7307"/>
                  </a:lnTo>
                  <a:lnTo>
                    <a:pt x="950" y="7161"/>
                  </a:lnTo>
                  <a:lnTo>
                    <a:pt x="974" y="6869"/>
                  </a:lnTo>
                  <a:lnTo>
                    <a:pt x="974" y="6869"/>
                  </a:lnTo>
                  <a:lnTo>
                    <a:pt x="999" y="6503"/>
                  </a:lnTo>
                  <a:lnTo>
                    <a:pt x="1023" y="6089"/>
                  </a:lnTo>
                  <a:lnTo>
                    <a:pt x="1145" y="5091"/>
                  </a:lnTo>
                  <a:lnTo>
                    <a:pt x="1291" y="4092"/>
                  </a:lnTo>
                  <a:lnTo>
                    <a:pt x="1364" y="3654"/>
                  </a:lnTo>
                  <a:lnTo>
                    <a:pt x="1461" y="3288"/>
                  </a:lnTo>
                  <a:lnTo>
                    <a:pt x="1461" y="3288"/>
                  </a:lnTo>
                  <a:lnTo>
                    <a:pt x="1413" y="3094"/>
                  </a:lnTo>
                  <a:lnTo>
                    <a:pt x="1388" y="2899"/>
                  </a:lnTo>
                  <a:lnTo>
                    <a:pt x="1388" y="2704"/>
                  </a:lnTo>
                  <a:lnTo>
                    <a:pt x="1413" y="2533"/>
                  </a:lnTo>
                  <a:lnTo>
                    <a:pt x="1437" y="2387"/>
                  </a:lnTo>
                  <a:lnTo>
                    <a:pt x="1510" y="2241"/>
                  </a:lnTo>
                  <a:lnTo>
                    <a:pt x="1583" y="2119"/>
                  </a:lnTo>
                  <a:lnTo>
                    <a:pt x="1656" y="2046"/>
                  </a:lnTo>
                  <a:lnTo>
                    <a:pt x="1656" y="2046"/>
                  </a:lnTo>
                  <a:lnTo>
                    <a:pt x="1583" y="2144"/>
                  </a:lnTo>
                  <a:lnTo>
                    <a:pt x="1534" y="2290"/>
                  </a:lnTo>
                  <a:lnTo>
                    <a:pt x="1486" y="2485"/>
                  </a:lnTo>
                  <a:lnTo>
                    <a:pt x="1486" y="2680"/>
                  </a:lnTo>
                  <a:lnTo>
                    <a:pt x="1510" y="2874"/>
                  </a:lnTo>
                  <a:lnTo>
                    <a:pt x="1559" y="3069"/>
                  </a:lnTo>
                  <a:lnTo>
                    <a:pt x="1608" y="3167"/>
                  </a:lnTo>
                  <a:lnTo>
                    <a:pt x="1681" y="3264"/>
                  </a:lnTo>
                  <a:lnTo>
                    <a:pt x="1754" y="3337"/>
                  </a:lnTo>
                  <a:lnTo>
                    <a:pt x="1851" y="3410"/>
                  </a:lnTo>
                  <a:lnTo>
                    <a:pt x="1851" y="3410"/>
                  </a:lnTo>
                  <a:lnTo>
                    <a:pt x="1900" y="3775"/>
                  </a:lnTo>
                  <a:lnTo>
                    <a:pt x="1924" y="3970"/>
                  </a:lnTo>
                  <a:lnTo>
                    <a:pt x="1949" y="4190"/>
                  </a:lnTo>
                  <a:lnTo>
                    <a:pt x="1924" y="4433"/>
                  </a:lnTo>
                  <a:lnTo>
                    <a:pt x="1900" y="4725"/>
                  </a:lnTo>
                  <a:lnTo>
                    <a:pt x="1827" y="5018"/>
                  </a:lnTo>
                  <a:lnTo>
                    <a:pt x="1705" y="5383"/>
                  </a:lnTo>
                  <a:lnTo>
                    <a:pt x="1705" y="5383"/>
                  </a:lnTo>
                  <a:lnTo>
                    <a:pt x="1510" y="5894"/>
                  </a:lnTo>
                  <a:lnTo>
                    <a:pt x="1364" y="6381"/>
                  </a:lnTo>
                  <a:lnTo>
                    <a:pt x="1267" y="6820"/>
                  </a:lnTo>
                  <a:lnTo>
                    <a:pt x="1218" y="7210"/>
                  </a:lnTo>
                  <a:lnTo>
                    <a:pt x="1169" y="7599"/>
                  </a:lnTo>
                  <a:lnTo>
                    <a:pt x="1169" y="7989"/>
                  </a:lnTo>
                  <a:lnTo>
                    <a:pt x="1194" y="8793"/>
                  </a:lnTo>
                  <a:lnTo>
                    <a:pt x="1194" y="8793"/>
                  </a:lnTo>
                  <a:lnTo>
                    <a:pt x="1242" y="9962"/>
                  </a:lnTo>
                  <a:lnTo>
                    <a:pt x="1291" y="11131"/>
                  </a:lnTo>
                  <a:lnTo>
                    <a:pt x="1315" y="13201"/>
                  </a:lnTo>
                  <a:lnTo>
                    <a:pt x="1340" y="14686"/>
                  </a:lnTo>
                  <a:lnTo>
                    <a:pt x="1340" y="15271"/>
                  </a:lnTo>
                  <a:lnTo>
                    <a:pt x="1340" y="15271"/>
                  </a:lnTo>
                  <a:lnTo>
                    <a:pt x="1364" y="15490"/>
                  </a:lnTo>
                  <a:lnTo>
                    <a:pt x="1413" y="15661"/>
                  </a:lnTo>
                  <a:lnTo>
                    <a:pt x="1486" y="15782"/>
                  </a:lnTo>
                  <a:lnTo>
                    <a:pt x="1583" y="15880"/>
                  </a:lnTo>
                  <a:lnTo>
                    <a:pt x="1656" y="15953"/>
                  </a:lnTo>
                  <a:lnTo>
                    <a:pt x="1729" y="15977"/>
                  </a:lnTo>
                  <a:lnTo>
                    <a:pt x="1827" y="16002"/>
                  </a:lnTo>
                  <a:lnTo>
                    <a:pt x="1827" y="16002"/>
                  </a:lnTo>
                  <a:lnTo>
                    <a:pt x="1949" y="16002"/>
                  </a:lnTo>
                  <a:lnTo>
                    <a:pt x="2070" y="15953"/>
                  </a:lnTo>
                  <a:lnTo>
                    <a:pt x="2168" y="15904"/>
                  </a:lnTo>
                  <a:lnTo>
                    <a:pt x="2241" y="15831"/>
                  </a:lnTo>
                  <a:lnTo>
                    <a:pt x="2314" y="15758"/>
                  </a:lnTo>
                  <a:lnTo>
                    <a:pt x="2387" y="15636"/>
                  </a:lnTo>
                  <a:lnTo>
                    <a:pt x="2411" y="15490"/>
                  </a:lnTo>
                  <a:lnTo>
                    <a:pt x="2460" y="15344"/>
                  </a:lnTo>
                  <a:lnTo>
                    <a:pt x="3142" y="8525"/>
                  </a:lnTo>
                  <a:lnTo>
                    <a:pt x="3142" y="8525"/>
                  </a:lnTo>
                  <a:lnTo>
                    <a:pt x="3142" y="8427"/>
                  </a:lnTo>
                  <a:lnTo>
                    <a:pt x="3191" y="8257"/>
                  </a:lnTo>
                  <a:lnTo>
                    <a:pt x="3239" y="8159"/>
                  </a:lnTo>
                  <a:lnTo>
                    <a:pt x="3288" y="8062"/>
                  </a:lnTo>
                  <a:lnTo>
                    <a:pt x="3361" y="7989"/>
                  </a:lnTo>
                  <a:lnTo>
                    <a:pt x="3459" y="7965"/>
                  </a:lnTo>
                  <a:lnTo>
                    <a:pt x="3459" y="7965"/>
                  </a:lnTo>
                  <a:lnTo>
                    <a:pt x="3556" y="7989"/>
                  </a:lnTo>
                  <a:lnTo>
                    <a:pt x="3629" y="8062"/>
                  </a:lnTo>
                  <a:lnTo>
                    <a:pt x="3678" y="8159"/>
                  </a:lnTo>
                  <a:lnTo>
                    <a:pt x="3726" y="8257"/>
                  </a:lnTo>
                  <a:lnTo>
                    <a:pt x="3775" y="8427"/>
                  </a:lnTo>
                  <a:lnTo>
                    <a:pt x="3775" y="8525"/>
                  </a:lnTo>
                  <a:lnTo>
                    <a:pt x="4457" y="15344"/>
                  </a:lnTo>
                  <a:lnTo>
                    <a:pt x="4457" y="15344"/>
                  </a:lnTo>
                  <a:lnTo>
                    <a:pt x="4506" y="15490"/>
                  </a:lnTo>
                  <a:lnTo>
                    <a:pt x="4530" y="15636"/>
                  </a:lnTo>
                  <a:lnTo>
                    <a:pt x="4603" y="15758"/>
                  </a:lnTo>
                  <a:lnTo>
                    <a:pt x="4676" y="15831"/>
                  </a:lnTo>
                  <a:lnTo>
                    <a:pt x="4749" y="15904"/>
                  </a:lnTo>
                  <a:lnTo>
                    <a:pt x="4847" y="15953"/>
                  </a:lnTo>
                  <a:lnTo>
                    <a:pt x="4969" y="16002"/>
                  </a:lnTo>
                  <a:lnTo>
                    <a:pt x="5090" y="16002"/>
                  </a:lnTo>
                  <a:lnTo>
                    <a:pt x="5090" y="16002"/>
                  </a:lnTo>
                  <a:lnTo>
                    <a:pt x="5188" y="15977"/>
                  </a:lnTo>
                  <a:lnTo>
                    <a:pt x="5261" y="15953"/>
                  </a:lnTo>
                  <a:lnTo>
                    <a:pt x="5334" y="15880"/>
                  </a:lnTo>
                  <a:lnTo>
                    <a:pt x="5431" y="15782"/>
                  </a:lnTo>
                  <a:lnTo>
                    <a:pt x="5504" y="15661"/>
                  </a:lnTo>
                  <a:lnTo>
                    <a:pt x="5553" y="15490"/>
                  </a:lnTo>
                  <a:lnTo>
                    <a:pt x="5577" y="15271"/>
                  </a:lnTo>
                  <a:lnTo>
                    <a:pt x="5577" y="15271"/>
                  </a:lnTo>
                  <a:lnTo>
                    <a:pt x="5577" y="14686"/>
                  </a:lnTo>
                  <a:lnTo>
                    <a:pt x="5602" y="13201"/>
                  </a:lnTo>
                  <a:lnTo>
                    <a:pt x="5626" y="11131"/>
                  </a:lnTo>
                  <a:lnTo>
                    <a:pt x="5675" y="9962"/>
                  </a:lnTo>
                  <a:lnTo>
                    <a:pt x="5724" y="8793"/>
                  </a:lnTo>
                  <a:lnTo>
                    <a:pt x="5724" y="8793"/>
                  </a:lnTo>
                  <a:lnTo>
                    <a:pt x="5748" y="7989"/>
                  </a:lnTo>
                  <a:lnTo>
                    <a:pt x="5748" y="7599"/>
                  </a:lnTo>
                  <a:lnTo>
                    <a:pt x="5699" y="7210"/>
                  </a:lnTo>
                  <a:lnTo>
                    <a:pt x="5650" y="6820"/>
                  </a:lnTo>
                  <a:lnTo>
                    <a:pt x="5553" y="6381"/>
                  </a:lnTo>
                  <a:lnTo>
                    <a:pt x="5407" y="5894"/>
                  </a:lnTo>
                  <a:lnTo>
                    <a:pt x="5212" y="5383"/>
                  </a:lnTo>
                  <a:lnTo>
                    <a:pt x="5212" y="5383"/>
                  </a:lnTo>
                  <a:lnTo>
                    <a:pt x="5090" y="5018"/>
                  </a:lnTo>
                  <a:lnTo>
                    <a:pt x="5017" y="4725"/>
                  </a:lnTo>
                  <a:lnTo>
                    <a:pt x="4993" y="4433"/>
                  </a:lnTo>
                  <a:lnTo>
                    <a:pt x="4969" y="4190"/>
                  </a:lnTo>
                  <a:lnTo>
                    <a:pt x="4993" y="3970"/>
                  </a:lnTo>
                  <a:lnTo>
                    <a:pt x="5017" y="3775"/>
                  </a:lnTo>
                  <a:lnTo>
                    <a:pt x="5066" y="3410"/>
                  </a:lnTo>
                  <a:lnTo>
                    <a:pt x="5066" y="3410"/>
                  </a:lnTo>
                  <a:lnTo>
                    <a:pt x="5163" y="3337"/>
                  </a:lnTo>
                  <a:lnTo>
                    <a:pt x="5236" y="3264"/>
                  </a:lnTo>
                  <a:lnTo>
                    <a:pt x="5310" y="3167"/>
                  </a:lnTo>
                  <a:lnTo>
                    <a:pt x="5358" y="3069"/>
                  </a:lnTo>
                  <a:lnTo>
                    <a:pt x="5407" y="2874"/>
                  </a:lnTo>
                  <a:lnTo>
                    <a:pt x="5431" y="2680"/>
                  </a:lnTo>
                  <a:lnTo>
                    <a:pt x="5431" y="2485"/>
                  </a:lnTo>
                  <a:lnTo>
                    <a:pt x="5383" y="2290"/>
                  </a:lnTo>
                  <a:lnTo>
                    <a:pt x="5334" y="2144"/>
                  </a:lnTo>
                  <a:lnTo>
                    <a:pt x="5261" y="2046"/>
                  </a:lnTo>
                  <a:lnTo>
                    <a:pt x="5261" y="2046"/>
                  </a:lnTo>
                  <a:lnTo>
                    <a:pt x="5334" y="2119"/>
                  </a:lnTo>
                  <a:lnTo>
                    <a:pt x="5407" y="2241"/>
                  </a:lnTo>
                  <a:lnTo>
                    <a:pt x="5480" y="2387"/>
                  </a:lnTo>
                  <a:lnTo>
                    <a:pt x="5504" y="2533"/>
                  </a:lnTo>
                  <a:lnTo>
                    <a:pt x="5529" y="2704"/>
                  </a:lnTo>
                  <a:lnTo>
                    <a:pt x="5529" y="2899"/>
                  </a:lnTo>
                  <a:lnTo>
                    <a:pt x="5504" y="3094"/>
                  </a:lnTo>
                  <a:lnTo>
                    <a:pt x="5456" y="3288"/>
                  </a:lnTo>
                  <a:lnTo>
                    <a:pt x="5456" y="3288"/>
                  </a:lnTo>
                  <a:lnTo>
                    <a:pt x="5553" y="3654"/>
                  </a:lnTo>
                  <a:lnTo>
                    <a:pt x="5626" y="4092"/>
                  </a:lnTo>
                  <a:lnTo>
                    <a:pt x="5772" y="5091"/>
                  </a:lnTo>
                  <a:lnTo>
                    <a:pt x="5894" y="6089"/>
                  </a:lnTo>
                  <a:lnTo>
                    <a:pt x="5918" y="6503"/>
                  </a:lnTo>
                  <a:lnTo>
                    <a:pt x="5943" y="6869"/>
                  </a:lnTo>
                  <a:lnTo>
                    <a:pt x="5943" y="6869"/>
                  </a:lnTo>
                  <a:lnTo>
                    <a:pt x="5967" y="7161"/>
                  </a:lnTo>
                  <a:lnTo>
                    <a:pt x="5991" y="7307"/>
                  </a:lnTo>
                  <a:lnTo>
                    <a:pt x="6040" y="7404"/>
                  </a:lnTo>
                  <a:lnTo>
                    <a:pt x="6113" y="7502"/>
                  </a:lnTo>
                  <a:lnTo>
                    <a:pt x="6186" y="7575"/>
                  </a:lnTo>
                  <a:lnTo>
                    <a:pt x="6284" y="7624"/>
                  </a:lnTo>
                  <a:lnTo>
                    <a:pt x="6430" y="7624"/>
                  </a:lnTo>
                  <a:lnTo>
                    <a:pt x="6430" y="7624"/>
                  </a:lnTo>
                  <a:lnTo>
                    <a:pt x="6503" y="7624"/>
                  </a:lnTo>
                  <a:lnTo>
                    <a:pt x="6600" y="7575"/>
                  </a:lnTo>
                  <a:lnTo>
                    <a:pt x="6673" y="7502"/>
                  </a:lnTo>
                  <a:lnTo>
                    <a:pt x="6746" y="7404"/>
                  </a:lnTo>
                  <a:lnTo>
                    <a:pt x="6820" y="7307"/>
                  </a:lnTo>
                  <a:lnTo>
                    <a:pt x="6868" y="7161"/>
                  </a:lnTo>
                  <a:lnTo>
                    <a:pt x="6893" y="7015"/>
                  </a:lnTo>
                  <a:lnTo>
                    <a:pt x="6917" y="6869"/>
                  </a:lnTo>
                  <a:lnTo>
                    <a:pt x="6917" y="6869"/>
                  </a:lnTo>
                  <a:lnTo>
                    <a:pt x="6917" y="6187"/>
                  </a:lnTo>
                  <a:lnTo>
                    <a:pt x="6893" y="5529"/>
                  </a:lnTo>
                  <a:lnTo>
                    <a:pt x="6844" y="4896"/>
                  </a:lnTo>
                  <a:lnTo>
                    <a:pt x="6771" y="4311"/>
                  </a:lnTo>
                  <a:lnTo>
                    <a:pt x="6698" y="3727"/>
                  </a:lnTo>
                  <a:lnTo>
                    <a:pt x="6600" y="3191"/>
                  </a:lnTo>
                  <a:lnTo>
                    <a:pt x="6479" y="2704"/>
                  </a:lnTo>
                  <a:lnTo>
                    <a:pt x="6332" y="2217"/>
                  </a:lnTo>
                  <a:lnTo>
                    <a:pt x="6162" y="1803"/>
                  </a:lnTo>
                  <a:lnTo>
                    <a:pt x="5967" y="1413"/>
                  </a:lnTo>
                  <a:lnTo>
                    <a:pt x="5748" y="1072"/>
                  </a:lnTo>
                  <a:lnTo>
                    <a:pt x="5480" y="755"/>
                  </a:lnTo>
                  <a:lnTo>
                    <a:pt x="5212" y="488"/>
                  </a:lnTo>
                  <a:lnTo>
                    <a:pt x="4895" y="293"/>
                  </a:lnTo>
                  <a:lnTo>
                    <a:pt x="4749" y="195"/>
                  </a:lnTo>
                  <a:lnTo>
                    <a:pt x="4579" y="122"/>
                  </a:lnTo>
                  <a:lnTo>
                    <a:pt x="4384" y="49"/>
                  </a:lnTo>
                  <a:lnTo>
                    <a:pt x="4189" y="0"/>
                  </a:lnTo>
                  <a:lnTo>
                    <a:pt x="4189" y="0"/>
                  </a:lnTo>
                  <a:close/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 dirty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</p:grpSp>
      <p:sp>
        <p:nvSpPr>
          <p:cNvPr id="49" name="Shape 495"/>
          <p:cNvSpPr/>
          <p:nvPr/>
        </p:nvSpPr>
        <p:spPr>
          <a:xfrm>
            <a:off x="3560235" y="1233581"/>
            <a:ext cx="430558" cy="444826"/>
          </a:xfrm>
          <a:custGeom>
            <a:avLst/>
            <a:gdLst/>
            <a:ahLst/>
            <a:cxnLst/>
            <a:rect l="0" t="0" r="0" b="0"/>
            <a:pathLst>
              <a:path w="15247" h="16075" fill="none" extrusionOk="0">
                <a:moveTo>
                  <a:pt x="9401" y="10717"/>
                </a:moveTo>
                <a:lnTo>
                  <a:pt x="9401" y="10717"/>
                </a:lnTo>
                <a:lnTo>
                  <a:pt x="9085" y="10692"/>
                </a:lnTo>
                <a:lnTo>
                  <a:pt x="9085" y="9596"/>
                </a:lnTo>
                <a:lnTo>
                  <a:pt x="9085" y="9596"/>
                </a:lnTo>
                <a:lnTo>
                  <a:pt x="9401" y="9377"/>
                </a:lnTo>
                <a:lnTo>
                  <a:pt x="9718" y="9133"/>
                </a:lnTo>
                <a:lnTo>
                  <a:pt x="10010" y="8866"/>
                </a:lnTo>
                <a:lnTo>
                  <a:pt x="10302" y="8573"/>
                </a:lnTo>
                <a:lnTo>
                  <a:pt x="10546" y="8232"/>
                </a:lnTo>
                <a:lnTo>
                  <a:pt x="10765" y="7867"/>
                </a:lnTo>
                <a:lnTo>
                  <a:pt x="10984" y="7502"/>
                </a:lnTo>
                <a:lnTo>
                  <a:pt x="11155" y="7088"/>
                </a:lnTo>
                <a:lnTo>
                  <a:pt x="11155" y="7088"/>
                </a:lnTo>
                <a:lnTo>
                  <a:pt x="11228" y="7112"/>
                </a:lnTo>
                <a:lnTo>
                  <a:pt x="11228" y="7112"/>
                </a:lnTo>
                <a:lnTo>
                  <a:pt x="11374" y="7112"/>
                </a:lnTo>
                <a:lnTo>
                  <a:pt x="11496" y="7039"/>
                </a:lnTo>
                <a:lnTo>
                  <a:pt x="11617" y="6942"/>
                </a:lnTo>
                <a:lnTo>
                  <a:pt x="11715" y="6771"/>
                </a:lnTo>
                <a:lnTo>
                  <a:pt x="11812" y="6601"/>
                </a:lnTo>
                <a:lnTo>
                  <a:pt x="11910" y="6381"/>
                </a:lnTo>
                <a:lnTo>
                  <a:pt x="11958" y="6138"/>
                </a:lnTo>
                <a:lnTo>
                  <a:pt x="12007" y="5870"/>
                </a:lnTo>
                <a:lnTo>
                  <a:pt x="12007" y="5870"/>
                </a:lnTo>
                <a:lnTo>
                  <a:pt x="12031" y="5626"/>
                </a:lnTo>
                <a:lnTo>
                  <a:pt x="12007" y="5383"/>
                </a:lnTo>
                <a:lnTo>
                  <a:pt x="11983" y="5188"/>
                </a:lnTo>
                <a:lnTo>
                  <a:pt x="11934" y="4993"/>
                </a:lnTo>
                <a:lnTo>
                  <a:pt x="11885" y="4823"/>
                </a:lnTo>
                <a:lnTo>
                  <a:pt x="11812" y="4677"/>
                </a:lnTo>
                <a:lnTo>
                  <a:pt x="11715" y="4579"/>
                </a:lnTo>
                <a:lnTo>
                  <a:pt x="11593" y="4506"/>
                </a:lnTo>
                <a:lnTo>
                  <a:pt x="11593" y="4506"/>
                </a:lnTo>
                <a:lnTo>
                  <a:pt x="11666" y="4141"/>
                </a:lnTo>
                <a:lnTo>
                  <a:pt x="11690" y="3800"/>
                </a:lnTo>
                <a:lnTo>
                  <a:pt x="11690" y="3483"/>
                </a:lnTo>
                <a:lnTo>
                  <a:pt x="11690" y="3191"/>
                </a:lnTo>
                <a:lnTo>
                  <a:pt x="11666" y="2899"/>
                </a:lnTo>
                <a:lnTo>
                  <a:pt x="11617" y="2631"/>
                </a:lnTo>
                <a:lnTo>
                  <a:pt x="11544" y="2387"/>
                </a:lnTo>
                <a:lnTo>
                  <a:pt x="11471" y="2144"/>
                </a:lnTo>
                <a:lnTo>
                  <a:pt x="11374" y="1924"/>
                </a:lnTo>
                <a:lnTo>
                  <a:pt x="11276" y="1705"/>
                </a:lnTo>
                <a:lnTo>
                  <a:pt x="11155" y="1510"/>
                </a:lnTo>
                <a:lnTo>
                  <a:pt x="11009" y="1340"/>
                </a:lnTo>
                <a:lnTo>
                  <a:pt x="10862" y="1169"/>
                </a:lnTo>
                <a:lnTo>
                  <a:pt x="10716" y="1023"/>
                </a:lnTo>
                <a:lnTo>
                  <a:pt x="10400" y="755"/>
                </a:lnTo>
                <a:lnTo>
                  <a:pt x="10034" y="561"/>
                </a:lnTo>
                <a:lnTo>
                  <a:pt x="9669" y="366"/>
                </a:lnTo>
                <a:lnTo>
                  <a:pt x="9304" y="244"/>
                </a:lnTo>
                <a:lnTo>
                  <a:pt x="8938" y="146"/>
                </a:lnTo>
                <a:lnTo>
                  <a:pt x="8573" y="73"/>
                </a:lnTo>
                <a:lnTo>
                  <a:pt x="8232" y="25"/>
                </a:lnTo>
                <a:lnTo>
                  <a:pt x="7915" y="0"/>
                </a:lnTo>
                <a:lnTo>
                  <a:pt x="7623" y="0"/>
                </a:lnTo>
                <a:lnTo>
                  <a:pt x="7623" y="0"/>
                </a:lnTo>
                <a:lnTo>
                  <a:pt x="7282" y="25"/>
                </a:lnTo>
                <a:lnTo>
                  <a:pt x="6990" y="98"/>
                </a:lnTo>
                <a:lnTo>
                  <a:pt x="6746" y="171"/>
                </a:lnTo>
                <a:lnTo>
                  <a:pt x="6527" y="293"/>
                </a:lnTo>
                <a:lnTo>
                  <a:pt x="6332" y="390"/>
                </a:lnTo>
                <a:lnTo>
                  <a:pt x="6186" y="536"/>
                </a:lnTo>
                <a:lnTo>
                  <a:pt x="6040" y="658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553" y="853"/>
                </a:lnTo>
                <a:lnTo>
                  <a:pt x="5188" y="975"/>
                </a:lnTo>
                <a:lnTo>
                  <a:pt x="4871" y="1145"/>
                </a:lnTo>
                <a:lnTo>
                  <a:pt x="4603" y="1316"/>
                </a:lnTo>
                <a:lnTo>
                  <a:pt x="4360" y="1535"/>
                </a:lnTo>
                <a:lnTo>
                  <a:pt x="4165" y="1754"/>
                </a:lnTo>
                <a:lnTo>
                  <a:pt x="4019" y="2022"/>
                </a:lnTo>
                <a:lnTo>
                  <a:pt x="3897" y="2290"/>
                </a:lnTo>
                <a:lnTo>
                  <a:pt x="3799" y="2558"/>
                </a:lnTo>
                <a:lnTo>
                  <a:pt x="3726" y="2826"/>
                </a:lnTo>
                <a:lnTo>
                  <a:pt x="3678" y="3118"/>
                </a:lnTo>
                <a:lnTo>
                  <a:pt x="3629" y="3410"/>
                </a:lnTo>
                <a:lnTo>
                  <a:pt x="3629" y="3702"/>
                </a:lnTo>
                <a:lnTo>
                  <a:pt x="3629" y="3970"/>
                </a:lnTo>
                <a:lnTo>
                  <a:pt x="3678" y="4482"/>
                </a:lnTo>
                <a:lnTo>
                  <a:pt x="3678" y="4482"/>
                </a:lnTo>
                <a:lnTo>
                  <a:pt x="3678" y="4506"/>
                </a:lnTo>
                <a:lnTo>
                  <a:pt x="3678" y="4506"/>
                </a:lnTo>
                <a:lnTo>
                  <a:pt x="3556" y="4555"/>
                </a:lnTo>
                <a:lnTo>
                  <a:pt x="3459" y="4652"/>
                </a:lnTo>
                <a:lnTo>
                  <a:pt x="3385" y="4798"/>
                </a:lnTo>
                <a:lnTo>
                  <a:pt x="3312" y="4969"/>
                </a:lnTo>
                <a:lnTo>
                  <a:pt x="3264" y="5164"/>
                </a:lnTo>
                <a:lnTo>
                  <a:pt x="3239" y="5383"/>
                </a:lnTo>
                <a:lnTo>
                  <a:pt x="3215" y="5626"/>
                </a:lnTo>
                <a:lnTo>
                  <a:pt x="3239" y="5870"/>
                </a:lnTo>
                <a:lnTo>
                  <a:pt x="3239" y="5870"/>
                </a:lnTo>
                <a:lnTo>
                  <a:pt x="3288" y="6138"/>
                </a:lnTo>
                <a:lnTo>
                  <a:pt x="3337" y="6381"/>
                </a:lnTo>
                <a:lnTo>
                  <a:pt x="3434" y="6601"/>
                </a:lnTo>
                <a:lnTo>
                  <a:pt x="3532" y="6771"/>
                </a:lnTo>
                <a:lnTo>
                  <a:pt x="3629" y="6942"/>
                </a:lnTo>
                <a:lnTo>
                  <a:pt x="3751" y="7039"/>
                </a:lnTo>
                <a:lnTo>
                  <a:pt x="3873" y="7112"/>
                </a:lnTo>
                <a:lnTo>
                  <a:pt x="4019" y="7112"/>
                </a:lnTo>
                <a:lnTo>
                  <a:pt x="4019" y="7112"/>
                </a:lnTo>
                <a:lnTo>
                  <a:pt x="4092" y="7088"/>
                </a:lnTo>
                <a:lnTo>
                  <a:pt x="4092" y="7088"/>
                </a:lnTo>
                <a:lnTo>
                  <a:pt x="4262" y="7502"/>
                </a:lnTo>
                <a:lnTo>
                  <a:pt x="4481" y="7867"/>
                </a:lnTo>
                <a:lnTo>
                  <a:pt x="4701" y="8232"/>
                </a:lnTo>
                <a:lnTo>
                  <a:pt x="4969" y="8573"/>
                </a:lnTo>
                <a:lnTo>
                  <a:pt x="5236" y="8866"/>
                </a:lnTo>
                <a:lnTo>
                  <a:pt x="5529" y="9133"/>
                </a:lnTo>
                <a:lnTo>
                  <a:pt x="5845" y="9377"/>
                </a:lnTo>
                <a:lnTo>
                  <a:pt x="6162" y="9596"/>
                </a:lnTo>
                <a:lnTo>
                  <a:pt x="6162" y="10668"/>
                </a:lnTo>
                <a:lnTo>
                  <a:pt x="6162" y="10668"/>
                </a:lnTo>
                <a:lnTo>
                  <a:pt x="5650" y="10717"/>
                </a:lnTo>
                <a:lnTo>
                  <a:pt x="5650" y="10717"/>
                </a:lnTo>
                <a:lnTo>
                  <a:pt x="5066" y="10814"/>
                </a:lnTo>
                <a:lnTo>
                  <a:pt x="4506" y="10936"/>
                </a:lnTo>
                <a:lnTo>
                  <a:pt x="3946" y="11058"/>
                </a:lnTo>
                <a:lnTo>
                  <a:pt x="3410" y="11228"/>
                </a:lnTo>
                <a:lnTo>
                  <a:pt x="2923" y="11423"/>
                </a:lnTo>
                <a:lnTo>
                  <a:pt x="2460" y="11642"/>
                </a:lnTo>
                <a:lnTo>
                  <a:pt x="2022" y="11886"/>
                </a:lnTo>
                <a:lnTo>
                  <a:pt x="1632" y="12153"/>
                </a:lnTo>
                <a:lnTo>
                  <a:pt x="1267" y="12421"/>
                </a:lnTo>
                <a:lnTo>
                  <a:pt x="950" y="12738"/>
                </a:lnTo>
                <a:lnTo>
                  <a:pt x="682" y="13079"/>
                </a:lnTo>
                <a:lnTo>
                  <a:pt x="439" y="13420"/>
                </a:lnTo>
                <a:lnTo>
                  <a:pt x="268" y="13810"/>
                </a:lnTo>
                <a:lnTo>
                  <a:pt x="122" y="14199"/>
                </a:lnTo>
                <a:lnTo>
                  <a:pt x="49" y="14638"/>
                </a:lnTo>
                <a:lnTo>
                  <a:pt x="0" y="15076"/>
                </a:lnTo>
                <a:lnTo>
                  <a:pt x="0" y="15076"/>
                </a:lnTo>
                <a:lnTo>
                  <a:pt x="49" y="15125"/>
                </a:lnTo>
                <a:lnTo>
                  <a:pt x="244" y="15222"/>
                </a:lnTo>
                <a:lnTo>
                  <a:pt x="414" y="15295"/>
                </a:lnTo>
                <a:lnTo>
                  <a:pt x="633" y="15393"/>
                </a:lnTo>
                <a:lnTo>
                  <a:pt x="901" y="15490"/>
                </a:lnTo>
                <a:lnTo>
                  <a:pt x="1267" y="15563"/>
                </a:lnTo>
                <a:lnTo>
                  <a:pt x="1705" y="15661"/>
                </a:lnTo>
                <a:lnTo>
                  <a:pt x="2216" y="15758"/>
                </a:lnTo>
                <a:lnTo>
                  <a:pt x="2825" y="15831"/>
                </a:lnTo>
                <a:lnTo>
                  <a:pt x="3556" y="15928"/>
                </a:lnTo>
                <a:lnTo>
                  <a:pt x="4384" y="15977"/>
                </a:lnTo>
                <a:lnTo>
                  <a:pt x="5309" y="16026"/>
                </a:lnTo>
                <a:lnTo>
                  <a:pt x="6381" y="16050"/>
                </a:lnTo>
                <a:lnTo>
                  <a:pt x="7599" y="16075"/>
                </a:lnTo>
                <a:lnTo>
                  <a:pt x="7599" y="16075"/>
                </a:lnTo>
                <a:lnTo>
                  <a:pt x="8792" y="16050"/>
                </a:lnTo>
                <a:lnTo>
                  <a:pt x="9864" y="16026"/>
                </a:lnTo>
                <a:lnTo>
                  <a:pt x="10814" y="15977"/>
                </a:lnTo>
                <a:lnTo>
                  <a:pt x="11642" y="15928"/>
                </a:lnTo>
                <a:lnTo>
                  <a:pt x="12372" y="15831"/>
                </a:lnTo>
                <a:lnTo>
                  <a:pt x="12981" y="15758"/>
                </a:lnTo>
                <a:lnTo>
                  <a:pt x="13517" y="15661"/>
                </a:lnTo>
                <a:lnTo>
                  <a:pt x="13955" y="15563"/>
                </a:lnTo>
                <a:lnTo>
                  <a:pt x="14321" y="15490"/>
                </a:lnTo>
                <a:lnTo>
                  <a:pt x="14613" y="15393"/>
                </a:lnTo>
                <a:lnTo>
                  <a:pt x="14832" y="15295"/>
                </a:lnTo>
                <a:lnTo>
                  <a:pt x="15003" y="15222"/>
                </a:lnTo>
                <a:lnTo>
                  <a:pt x="15173" y="15125"/>
                </a:lnTo>
                <a:lnTo>
                  <a:pt x="15246" y="15076"/>
                </a:lnTo>
                <a:lnTo>
                  <a:pt x="15246" y="15076"/>
                </a:lnTo>
                <a:lnTo>
                  <a:pt x="15198" y="14613"/>
                </a:lnTo>
                <a:lnTo>
                  <a:pt x="15125" y="14175"/>
                </a:lnTo>
                <a:lnTo>
                  <a:pt x="15003" y="13761"/>
                </a:lnTo>
                <a:lnTo>
                  <a:pt x="14832" y="13371"/>
                </a:lnTo>
                <a:lnTo>
                  <a:pt x="14589" y="13006"/>
                </a:lnTo>
                <a:lnTo>
                  <a:pt x="14321" y="12665"/>
                </a:lnTo>
                <a:lnTo>
                  <a:pt x="14004" y="12373"/>
                </a:lnTo>
                <a:lnTo>
                  <a:pt x="13639" y="12080"/>
                </a:lnTo>
                <a:lnTo>
                  <a:pt x="13249" y="11813"/>
                </a:lnTo>
                <a:lnTo>
                  <a:pt x="12811" y="11593"/>
                </a:lnTo>
                <a:lnTo>
                  <a:pt x="12324" y="11374"/>
                </a:lnTo>
                <a:lnTo>
                  <a:pt x="11812" y="11204"/>
                </a:lnTo>
                <a:lnTo>
                  <a:pt x="11252" y="11033"/>
                </a:lnTo>
                <a:lnTo>
                  <a:pt x="10668" y="10911"/>
                </a:lnTo>
                <a:lnTo>
                  <a:pt x="10034" y="10790"/>
                </a:lnTo>
                <a:lnTo>
                  <a:pt x="9401" y="10717"/>
                </a:lnTo>
                <a:lnTo>
                  <a:pt x="9401" y="10717"/>
                </a:lnTo>
                <a:close/>
              </a:path>
            </a:pathLst>
          </a:custGeom>
          <a:solidFill>
            <a:srgbClr val="4EB8AE"/>
          </a:solidFill>
          <a:ln w="12175" cap="rnd" cmpd="sng">
            <a:solidFill>
              <a:srgbClr val="00AC8C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endParaRPr lang="fr-FR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50" name="Shape 496"/>
          <p:cNvGrpSpPr/>
          <p:nvPr/>
        </p:nvGrpSpPr>
        <p:grpSpPr>
          <a:xfrm>
            <a:off x="2862490" y="2503739"/>
            <a:ext cx="464732" cy="428911"/>
            <a:chOff x="4573076" y="1753283"/>
            <a:chExt cx="411625" cy="387275"/>
          </a:xfrm>
          <a:solidFill>
            <a:srgbClr val="496391"/>
          </a:solidFill>
        </p:grpSpPr>
        <p:sp>
          <p:nvSpPr>
            <p:cNvPr id="51" name="Shape 497"/>
            <p:cNvSpPr/>
            <p:nvPr/>
          </p:nvSpPr>
          <p:spPr>
            <a:xfrm>
              <a:off x="4573076" y="1900033"/>
              <a:ext cx="98050" cy="219825"/>
            </a:xfrm>
            <a:custGeom>
              <a:avLst/>
              <a:gdLst/>
              <a:ahLst/>
              <a:cxnLst/>
              <a:rect l="0" t="0" r="0" b="0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52" name="Shape 498"/>
            <p:cNvSpPr/>
            <p:nvPr/>
          </p:nvSpPr>
          <p:spPr>
            <a:xfrm>
              <a:off x="4678401" y="1753283"/>
              <a:ext cx="306300" cy="387275"/>
            </a:xfrm>
            <a:custGeom>
              <a:avLst/>
              <a:gdLst/>
              <a:ahLst/>
              <a:cxnLst/>
              <a:rect l="0" t="0" r="0" b="0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</p:grpSp>
      <p:grpSp>
        <p:nvGrpSpPr>
          <p:cNvPr id="53" name="Shape 510"/>
          <p:cNvGrpSpPr/>
          <p:nvPr/>
        </p:nvGrpSpPr>
        <p:grpSpPr>
          <a:xfrm>
            <a:off x="3556054" y="2985526"/>
            <a:ext cx="521112" cy="484201"/>
            <a:chOff x="1724118" y="2294208"/>
            <a:chExt cx="461550" cy="437200"/>
          </a:xfrm>
          <a:solidFill>
            <a:srgbClr val="496391"/>
          </a:solidFill>
        </p:grpSpPr>
        <p:sp>
          <p:nvSpPr>
            <p:cNvPr id="54" name="Shape 511"/>
            <p:cNvSpPr/>
            <p:nvPr/>
          </p:nvSpPr>
          <p:spPr>
            <a:xfrm>
              <a:off x="1842243" y="2636408"/>
              <a:ext cx="225300" cy="95000"/>
            </a:xfrm>
            <a:custGeom>
              <a:avLst/>
              <a:gdLst/>
              <a:ahLst/>
              <a:cxnLst/>
              <a:rect l="0" t="0" r="0" b="0"/>
              <a:pathLst>
                <a:path w="9012" h="3800" fill="none" extrusionOk="0">
                  <a:moveTo>
                    <a:pt x="2947" y="0"/>
                  </a:moveTo>
                  <a:lnTo>
                    <a:pt x="2947" y="2947"/>
                  </a:lnTo>
                  <a:lnTo>
                    <a:pt x="853" y="2947"/>
                  </a:lnTo>
                  <a:lnTo>
                    <a:pt x="853" y="2947"/>
                  </a:lnTo>
                  <a:lnTo>
                    <a:pt x="682" y="2947"/>
                  </a:lnTo>
                  <a:lnTo>
                    <a:pt x="512" y="2996"/>
                  </a:lnTo>
                  <a:lnTo>
                    <a:pt x="365" y="3093"/>
                  </a:lnTo>
                  <a:lnTo>
                    <a:pt x="244" y="3191"/>
                  </a:lnTo>
                  <a:lnTo>
                    <a:pt x="146" y="3313"/>
                  </a:lnTo>
                  <a:lnTo>
                    <a:pt x="49" y="3459"/>
                  </a:lnTo>
                  <a:lnTo>
                    <a:pt x="0" y="3629"/>
                  </a:lnTo>
                  <a:lnTo>
                    <a:pt x="0" y="3800"/>
                  </a:lnTo>
                  <a:lnTo>
                    <a:pt x="9011" y="3800"/>
                  </a:lnTo>
                  <a:lnTo>
                    <a:pt x="9011" y="3800"/>
                  </a:lnTo>
                  <a:lnTo>
                    <a:pt x="9011" y="3629"/>
                  </a:lnTo>
                  <a:lnTo>
                    <a:pt x="8963" y="3459"/>
                  </a:lnTo>
                  <a:lnTo>
                    <a:pt x="8865" y="3313"/>
                  </a:lnTo>
                  <a:lnTo>
                    <a:pt x="8768" y="3191"/>
                  </a:lnTo>
                  <a:lnTo>
                    <a:pt x="8646" y="3093"/>
                  </a:lnTo>
                  <a:lnTo>
                    <a:pt x="8500" y="2996"/>
                  </a:lnTo>
                  <a:lnTo>
                    <a:pt x="8330" y="2947"/>
                  </a:lnTo>
                  <a:lnTo>
                    <a:pt x="8159" y="2947"/>
                  </a:lnTo>
                  <a:lnTo>
                    <a:pt x="6065" y="2947"/>
                  </a:lnTo>
                  <a:lnTo>
                    <a:pt x="6065" y="0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55" name="Shape 512"/>
            <p:cNvSpPr/>
            <p:nvPr/>
          </p:nvSpPr>
          <p:spPr>
            <a:xfrm>
              <a:off x="1724118" y="2294208"/>
              <a:ext cx="461550" cy="336125"/>
            </a:xfrm>
            <a:custGeom>
              <a:avLst/>
              <a:gdLst/>
              <a:ahLst/>
              <a:cxnLst/>
              <a:rect l="0" t="0" r="0" b="0"/>
              <a:pathLst>
                <a:path w="18462" h="13445" fill="none" extrusionOk="0">
                  <a:moveTo>
                    <a:pt x="17974" y="1"/>
                  </a:move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317" y="50"/>
                  </a:lnTo>
                  <a:lnTo>
                    <a:pt x="220" y="74"/>
                  </a:lnTo>
                  <a:lnTo>
                    <a:pt x="146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2958"/>
                  </a:lnTo>
                  <a:lnTo>
                    <a:pt x="0" y="12958"/>
                  </a:lnTo>
                  <a:lnTo>
                    <a:pt x="25" y="13055"/>
                  </a:lnTo>
                  <a:lnTo>
                    <a:pt x="49" y="13152"/>
                  </a:lnTo>
                  <a:lnTo>
                    <a:pt x="98" y="13226"/>
                  </a:lnTo>
                  <a:lnTo>
                    <a:pt x="146" y="13299"/>
                  </a:lnTo>
                  <a:lnTo>
                    <a:pt x="220" y="13372"/>
                  </a:lnTo>
                  <a:lnTo>
                    <a:pt x="317" y="13396"/>
                  </a:lnTo>
                  <a:lnTo>
                    <a:pt x="390" y="13445"/>
                  </a:lnTo>
                  <a:lnTo>
                    <a:pt x="487" y="13445"/>
                  </a:lnTo>
                  <a:lnTo>
                    <a:pt x="17974" y="13445"/>
                  </a:lnTo>
                  <a:lnTo>
                    <a:pt x="17974" y="13445"/>
                  </a:lnTo>
                  <a:lnTo>
                    <a:pt x="18072" y="13445"/>
                  </a:lnTo>
                  <a:lnTo>
                    <a:pt x="18145" y="13396"/>
                  </a:lnTo>
                  <a:lnTo>
                    <a:pt x="18242" y="13372"/>
                  </a:lnTo>
                  <a:lnTo>
                    <a:pt x="18315" y="13299"/>
                  </a:lnTo>
                  <a:lnTo>
                    <a:pt x="18364" y="13226"/>
                  </a:lnTo>
                  <a:lnTo>
                    <a:pt x="18413" y="13152"/>
                  </a:lnTo>
                  <a:lnTo>
                    <a:pt x="18437" y="13055"/>
                  </a:lnTo>
                  <a:lnTo>
                    <a:pt x="18461" y="12958"/>
                  </a:lnTo>
                  <a:lnTo>
                    <a:pt x="18461" y="488"/>
                  </a:lnTo>
                  <a:lnTo>
                    <a:pt x="18461" y="488"/>
                  </a:lnTo>
                  <a:lnTo>
                    <a:pt x="18437" y="390"/>
                  </a:lnTo>
                  <a:lnTo>
                    <a:pt x="18413" y="293"/>
                  </a:lnTo>
                  <a:lnTo>
                    <a:pt x="18364" y="220"/>
                  </a:lnTo>
                  <a:lnTo>
                    <a:pt x="18315" y="147"/>
                  </a:lnTo>
                  <a:lnTo>
                    <a:pt x="18242" y="74"/>
                  </a:lnTo>
                  <a:lnTo>
                    <a:pt x="18145" y="50"/>
                  </a:lnTo>
                  <a:lnTo>
                    <a:pt x="18072" y="1"/>
                  </a:lnTo>
                  <a:lnTo>
                    <a:pt x="17974" y="1"/>
                  </a:lnTo>
                  <a:lnTo>
                    <a:pt x="17974" y="1"/>
                  </a:lnTo>
                  <a:close/>
                  <a:moveTo>
                    <a:pt x="17000" y="11983"/>
                  </a:moveTo>
                  <a:lnTo>
                    <a:pt x="1462" y="11983"/>
                  </a:lnTo>
                  <a:lnTo>
                    <a:pt x="1462" y="1462"/>
                  </a:lnTo>
                  <a:lnTo>
                    <a:pt x="17000" y="1462"/>
                  </a:lnTo>
                  <a:lnTo>
                    <a:pt x="17000" y="11983"/>
                  </a:lnTo>
                  <a:close/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</p:grpSp>
      <p:grpSp>
        <p:nvGrpSpPr>
          <p:cNvPr id="56" name="Shape 514"/>
          <p:cNvGrpSpPr/>
          <p:nvPr/>
        </p:nvGrpSpPr>
        <p:grpSpPr>
          <a:xfrm>
            <a:off x="5906002" y="3755932"/>
            <a:ext cx="585183" cy="426396"/>
            <a:chOff x="3963567" y="2322364"/>
            <a:chExt cx="517575" cy="384825"/>
          </a:xfrm>
          <a:solidFill>
            <a:srgbClr val="496391"/>
          </a:solidFill>
        </p:grpSpPr>
        <p:sp>
          <p:nvSpPr>
            <p:cNvPr id="57" name="Shape 515"/>
            <p:cNvSpPr/>
            <p:nvPr/>
          </p:nvSpPr>
          <p:spPr>
            <a:xfrm>
              <a:off x="3963567" y="2322364"/>
              <a:ext cx="348900" cy="348900"/>
            </a:xfrm>
            <a:custGeom>
              <a:avLst/>
              <a:gdLst/>
              <a:ahLst/>
              <a:cxnLst/>
              <a:rect l="0" t="0" r="0" b="0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 dirty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58" name="Shape 516"/>
            <p:cNvSpPr/>
            <p:nvPr/>
          </p:nvSpPr>
          <p:spPr>
            <a:xfrm>
              <a:off x="4282617" y="2508664"/>
              <a:ext cx="198525" cy="198525"/>
            </a:xfrm>
            <a:custGeom>
              <a:avLst/>
              <a:gdLst/>
              <a:ahLst/>
              <a:cxnLst/>
              <a:rect l="0" t="0" r="0" b="0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</p:grpSp>
      <p:grpSp>
        <p:nvGrpSpPr>
          <p:cNvPr id="59" name="Shape 517"/>
          <p:cNvGrpSpPr/>
          <p:nvPr/>
        </p:nvGrpSpPr>
        <p:grpSpPr>
          <a:xfrm>
            <a:off x="5686914" y="1169878"/>
            <a:ext cx="460458" cy="461580"/>
            <a:chOff x="2874552" y="2303936"/>
            <a:chExt cx="407950" cy="416500"/>
          </a:xfrm>
          <a:solidFill>
            <a:srgbClr val="496391"/>
          </a:solidFill>
        </p:grpSpPr>
        <p:sp>
          <p:nvSpPr>
            <p:cNvPr id="60" name="Shape 518"/>
            <p:cNvSpPr/>
            <p:nvPr/>
          </p:nvSpPr>
          <p:spPr>
            <a:xfrm>
              <a:off x="2874552" y="2303936"/>
              <a:ext cx="314800" cy="314825"/>
            </a:xfrm>
            <a:custGeom>
              <a:avLst/>
              <a:gdLst/>
              <a:ahLst/>
              <a:cxnLst/>
              <a:rect l="0" t="0" r="0" b="0"/>
              <a:pathLst>
                <a:path w="12592" h="12593" fill="none" extrusionOk="0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4EB8AE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61" name="Shape 519"/>
            <p:cNvSpPr/>
            <p:nvPr/>
          </p:nvSpPr>
          <p:spPr>
            <a:xfrm>
              <a:off x="2911077" y="2340461"/>
              <a:ext cx="241750" cy="241750"/>
            </a:xfrm>
            <a:custGeom>
              <a:avLst/>
              <a:gdLst/>
              <a:ahLst/>
              <a:cxnLst/>
              <a:rect l="0" t="0" r="0" b="0"/>
              <a:pathLst>
                <a:path w="9670" h="9670" fill="none" extrusionOk="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4EB8AE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62" name="Shape 520"/>
            <p:cNvSpPr/>
            <p:nvPr/>
          </p:nvSpPr>
          <p:spPr>
            <a:xfrm>
              <a:off x="2947002" y="2377011"/>
              <a:ext cx="84650" cy="84650"/>
            </a:xfrm>
            <a:custGeom>
              <a:avLst/>
              <a:gdLst/>
              <a:ahLst/>
              <a:cxnLst/>
              <a:rect l="0" t="0" r="0" b="0"/>
              <a:pathLst>
                <a:path w="3386" h="3386" fill="none" extrusionOk="0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4EB8AE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63" name="Shape 521"/>
            <p:cNvSpPr/>
            <p:nvPr/>
          </p:nvSpPr>
          <p:spPr>
            <a:xfrm>
              <a:off x="3128452" y="2566961"/>
              <a:ext cx="154050" cy="153475"/>
            </a:xfrm>
            <a:custGeom>
              <a:avLst/>
              <a:gdLst/>
              <a:ahLst/>
              <a:cxnLst/>
              <a:rect l="0" t="0" r="0" b="0"/>
              <a:pathLst>
                <a:path w="6162" h="6139" fill="none" extrusionOk="0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4EB8AE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</p:grpSp>
      <p:sp>
        <p:nvSpPr>
          <p:cNvPr id="64" name="Shape 526"/>
          <p:cNvSpPr/>
          <p:nvPr/>
        </p:nvSpPr>
        <p:spPr>
          <a:xfrm>
            <a:off x="5760709" y="1630903"/>
            <a:ext cx="363070" cy="512681"/>
          </a:xfrm>
          <a:custGeom>
            <a:avLst/>
            <a:gdLst/>
            <a:ahLst/>
            <a:cxnLst/>
            <a:rect l="0" t="0" r="0" b="0"/>
            <a:pathLst>
              <a:path w="12860" h="18511" fill="none" extrusionOk="0">
                <a:moveTo>
                  <a:pt x="12373" y="7526"/>
                </a:moveTo>
                <a:lnTo>
                  <a:pt x="11618" y="7526"/>
                </a:lnTo>
                <a:lnTo>
                  <a:pt x="11618" y="5188"/>
                </a:lnTo>
                <a:lnTo>
                  <a:pt x="11618" y="5188"/>
                </a:lnTo>
                <a:lnTo>
                  <a:pt x="11593" y="4677"/>
                </a:lnTo>
                <a:lnTo>
                  <a:pt x="11520" y="4141"/>
                </a:lnTo>
                <a:lnTo>
                  <a:pt x="11398" y="3654"/>
                </a:lnTo>
                <a:lnTo>
                  <a:pt x="11204" y="3167"/>
                </a:lnTo>
                <a:lnTo>
                  <a:pt x="10984" y="2728"/>
                </a:lnTo>
                <a:lnTo>
                  <a:pt x="10741" y="2290"/>
                </a:lnTo>
                <a:lnTo>
                  <a:pt x="10424" y="1900"/>
                </a:lnTo>
                <a:lnTo>
                  <a:pt x="10108" y="1535"/>
                </a:lnTo>
                <a:lnTo>
                  <a:pt x="9718" y="1194"/>
                </a:lnTo>
                <a:lnTo>
                  <a:pt x="9328" y="902"/>
                </a:lnTo>
                <a:lnTo>
                  <a:pt x="8914" y="634"/>
                </a:lnTo>
                <a:lnTo>
                  <a:pt x="8452" y="415"/>
                </a:lnTo>
                <a:lnTo>
                  <a:pt x="7964" y="244"/>
                </a:lnTo>
                <a:lnTo>
                  <a:pt x="7477" y="122"/>
                </a:lnTo>
                <a:lnTo>
                  <a:pt x="6966" y="25"/>
                </a:lnTo>
                <a:lnTo>
                  <a:pt x="6430" y="0"/>
                </a:lnTo>
                <a:lnTo>
                  <a:pt x="6430" y="0"/>
                </a:lnTo>
                <a:lnTo>
                  <a:pt x="5894" y="25"/>
                </a:lnTo>
                <a:lnTo>
                  <a:pt x="5383" y="122"/>
                </a:lnTo>
                <a:lnTo>
                  <a:pt x="4896" y="244"/>
                </a:lnTo>
                <a:lnTo>
                  <a:pt x="4409" y="415"/>
                </a:lnTo>
                <a:lnTo>
                  <a:pt x="3970" y="634"/>
                </a:lnTo>
                <a:lnTo>
                  <a:pt x="3532" y="902"/>
                </a:lnTo>
                <a:lnTo>
                  <a:pt x="3142" y="1194"/>
                </a:lnTo>
                <a:lnTo>
                  <a:pt x="2752" y="1535"/>
                </a:lnTo>
                <a:lnTo>
                  <a:pt x="2436" y="1900"/>
                </a:lnTo>
                <a:lnTo>
                  <a:pt x="2119" y="2290"/>
                </a:lnTo>
                <a:lnTo>
                  <a:pt x="1876" y="2728"/>
                </a:lnTo>
                <a:lnTo>
                  <a:pt x="1656" y="3167"/>
                </a:lnTo>
                <a:lnTo>
                  <a:pt x="1462" y="3654"/>
                </a:lnTo>
                <a:lnTo>
                  <a:pt x="1340" y="4141"/>
                </a:lnTo>
                <a:lnTo>
                  <a:pt x="1267" y="4677"/>
                </a:lnTo>
                <a:lnTo>
                  <a:pt x="1242" y="5188"/>
                </a:lnTo>
                <a:lnTo>
                  <a:pt x="1242" y="7526"/>
                </a:lnTo>
                <a:lnTo>
                  <a:pt x="487" y="7526"/>
                </a:lnTo>
                <a:lnTo>
                  <a:pt x="487" y="7526"/>
                </a:lnTo>
                <a:lnTo>
                  <a:pt x="390" y="7526"/>
                </a:lnTo>
                <a:lnTo>
                  <a:pt x="293" y="7551"/>
                </a:lnTo>
                <a:lnTo>
                  <a:pt x="220" y="7599"/>
                </a:lnTo>
                <a:lnTo>
                  <a:pt x="146" y="7648"/>
                </a:lnTo>
                <a:lnTo>
                  <a:pt x="73" y="7721"/>
                </a:lnTo>
                <a:lnTo>
                  <a:pt x="49" y="7818"/>
                </a:lnTo>
                <a:lnTo>
                  <a:pt x="0" y="7891"/>
                </a:lnTo>
                <a:lnTo>
                  <a:pt x="0" y="8013"/>
                </a:lnTo>
                <a:lnTo>
                  <a:pt x="0" y="18023"/>
                </a:lnTo>
                <a:lnTo>
                  <a:pt x="0" y="18023"/>
                </a:lnTo>
                <a:lnTo>
                  <a:pt x="0" y="18121"/>
                </a:lnTo>
                <a:lnTo>
                  <a:pt x="49" y="18218"/>
                </a:lnTo>
                <a:lnTo>
                  <a:pt x="73" y="18291"/>
                </a:lnTo>
                <a:lnTo>
                  <a:pt x="146" y="18364"/>
                </a:lnTo>
                <a:lnTo>
                  <a:pt x="220" y="18413"/>
                </a:lnTo>
                <a:lnTo>
                  <a:pt x="293" y="18462"/>
                </a:lnTo>
                <a:lnTo>
                  <a:pt x="390" y="18486"/>
                </a:lnTo>
                <a:lnTo>
                  <a:pt x="487" y="18510"/>
                </a:lnTo>
                <a:lnTo>
                  <a:pt x="12373" y="18510"/>
                </a:lnTo>
                <a:lnTo>
                  <a:pt x="12373" y="18510"/>
                </a:lnTo>
                <a:lnTo>
                  <a:pt x="12470" y="18486"/>
                </a:lnTo>
                <a:lnTo>
                  <a:pt x="12568" y="18462"/>
                </a:lnTo>
                <a:lnTo>
                  <a:pt x="12641" y="18413"/>
                </a:lnTo>
                <a:lnTo>
                  <a:pt x="12714" y="18364"/>
                </a:lnTo>
                <a:lnTo>
                  <a:pt x="12787" y="18291"/>
                </a:lnTo>
                <a:lnTo>
                  <a:pt x="12811" y="18218"/>
                </a:lnTo>
                <a:lnTo>
                  <a:pt x="12860" y="18121"/>
                </a:lnTo>
                <a:lnTo>
                  <a:pt x="12860" y="18023"/>
                </a:lnTo>
                <a:lnTo>
                  <a:pt x="12860" y="8013"/>
                </a:lnTo>
                <a:lnTo>
                  <a:pt x="12860" y="8013"/>
                </a:lnTo>
                <a:lnTo>
                  <a:pt x="12860" y="7891"/>
                </a:lnTo>
                <a:lnTo>
                  <a:pt x="12811" y="7818"/>
                </a:lnTo>
                <a:lnTo>
                  <a:pt x="12787" y="7721"/>
                </a:lnTo>
                <a:lnTo>
                  <a:pt x="12714" y="7648"/>
                </a:lnTo>
                <a:lnTo>
                  <a:pt x="12641" y="7599"/>
                </a:lnTo>
                <a:lnTo>
                  <a:pt x="12568" y="7551"/>
                </a:lnTo>
                <a:lnTo>
                  <a:pt x="12470" y="7526"/>
                </a:lnTo>
                <a:lnTo>
                  <a:pt x="12373" y="7526"/>
                </a:lnTo>
                <a:lnTo>
                  <a:pt x="12373" y="7526"/>
                </a:lnTo>
                <a:close/>
                <a:moveTo>
                  <a:pt x="2801" y="5188"/>
                </a:moveTo>
                <a:lnTo>
                  <a:pt x="2801" y="5188"/>
                </a:lnTo>
                <a:lnTo>
                  <a:pt x="2826" y="4823"/>
                </a:lnTo>
                <a:lnTo>
                  <a:pt x="2874" y="4457"/>
                </a:lnTo>
                <a:lnTo>
                  <a:pt x="2972" y="4116"/>
                </a:lnTo>
                <a:lnTo>
                  <a:pt x="3093" y="3775"/>
                </a:lnTo>
                <a:lnTo>
                  <a:pt x="3240" y="3459"/>
                </a:lnTo>
                <a:lnTo>
                  <a:pt x="3410" y="3167"/>
                </a:lnTo>
                <a:lnTo>
                  <a:pt x="3629" y="2874"/>
                </a:lnTo>
                <a:lnTo>
                  <a:pt x="3873" y="2631"/>
                </a:lnTo>
                <a:lnTo>
                  <a:pt x="4116" y="2387"/>
                </a:lnTo>
                <a:lnTo>
                  <a:pt x="4409" y="2192"/>
                </a:lnTo>
                <a:lnTo>
                  <a:pt x="4701" y="1998"/>
                </a:lnTo>
                <a:lnTo>
                  <a:pt x="5017" y="1851"/>
                </a:lnTo>
                <a:lnTo>
                  <a:pt x="5358" y="1730"/>
                </a:lnTo>
                <a:lnTo>
                  <a:pt x="5699" y="1632"/>
                </a:lnTo>
                <a:lnTo>
                  <a:pt x="6065" y="1584"/>
                </a:lnTo>
                <a:lnTo>
                  <a:pt x="6430" y="1559"/>
                </a:lnTo>
                <a:lnTo>
                  <a:pt x="6430" y="1559"/>
                </a:lnTo>
                <a:lnTo>
                  <a:pt x="6795" y="1584"/>
                </a:lnTo>
                <a:lnTo>
                  <a:pt x="7161" y="1632"/>
                </a:lnTo>
                <a:lnTo>
                  <a:pt x="7502" y="1730"/>
                </a:lnTo>
                <a:lnTo>
                  <a:pt x="7843" y="1851"/>
                </a:lnTo>
                <a:lnTo>
                  <a:pt x="8159" y="1998"/>
                </a:lnTo>
                <a:lnTo>
                  <a:pt x="8452" y="2192"/>
                </a:lnTo>
                <a:lnTo>
                  <a:pt x="8744" y="2387"/>
                </a:lnTo>
                <a:lnTo>
                  <a:pt x="8987" y="2631"/>
                </a:lnTo>
                <a:lnTo>
                  <a:pt x="9231" y="2874"/>
                </a:lnTo>
                <a:lnTo>
                  <a:pt x="9450" y="3167"/>
                </a:lnTo>
                <a:lnTo>
                  <a:pt x="9621" y="3459"/>
                </a:lnTo>
                <a:lnTo>
                  <a:pt x="9767" y="3775"/>
                </a:lnTo>
                <a:lnTo>
                  <a:pt x="9888" y="4116"/>
                </a:lnTo>
                <a:lnTo>
                  <a:pt x="9986" y="4457"/>
                </a:lnTo>
                <a:lnTo>
                  <a:pt x="10035" y="4823"/>
                </a:lnTo>
                <a:lnTo>
                  <a:pt x="10059" y="5188"/>
                </a:lnTo>
                <a:lnTo>
                  <a:pt x="10059" y="7526"/>
                </a:lnTo>
                <a:lnTo>
                  <a:pt x="2801" y="7526"/>
                </a:lnTo>
                <a:lnTo>
                  <a:pt x="2801" y="5188"/>
                </a:lnTo>
                <a:close/>
                <a:moveTo>
                  <a:pt x="7063" y="13225"/>
                </a:moveTo>
                <a:lnTo>
                  <a:pt x="7209" y="15052"/>
                </a:lnTo>
                <a:lnTo>
                  <a:pt x="5651" y="15052"/>
                </a:lnTo>
                <a:lnTo>
                  <a:pt x="5797" y="13225"/>
                </a:lnTo>
                <a:lnTo>
                  <a:pt x="5797" y="13225"/>
                </a:lnTo>
                <a:lnTo>
                  <a:pt x="5675" y="13152"/>
                </a:lnTo>
                <a:lnTo>
                  <a:pt x="5553" y="13030"/>
                </a:lnTo>
                <a:lnTo>
                  <a:pt x="5456" y="12933"/>
                </a:lnTo>
                <a:lnTo>
                  <a:pt x="5358" y="12787"/>
                </a:lnTo>
                <a:lnTo>
                  <a:pt x="5285" y="12665"/>
                </a:lnTo>
                <a:lnTo>
                  <a:pt x="5237" y="12495"/>
                </a:lnTo>
                <a:lnTo>
                  <a:pt x="5212" y="12348"/>
                </a:lnTo>
                <a:lnTo>
                  <a:pt x="5212" y="12178"/>
                </a:lnTo>
                <a:lnTo>
                  <a:pt x="5212" y="12178"/>
                </a:lnTo>
                <a:lnTo>
                  <a:pt x="5237" y="11934"/>
                </a:lnTo>
                <a:lnTo>
                  <a:pt x="5310" y="11715"/>
                </a:lnTo>
                <a:lnTo>
                  <a:pt x="5407" y="11496"/>
                </a:lnTo>
                <a:lnTo>
                  <a:pt x="5553" y="11326"/>
                </a:lnTo>
                <a:lnTo>
                  <a:pt x="5748" y="11179"/>
                </a:lnTo>
                <a:lnTo>
                  <a:pt x="5943" y="11058"/>
                </a:lnTo>
                <a:lnTo>
                  <a:pt x="6187" y="10985"/>
                </a:lnTo>
                <a:lnTo>
                  <a:pt x="6430" y="10960"/>
                </a:lnTo>
                <a:lnTo>
                  <a:pt x="6430" y="10960"/>
                </a:lnTo>
                <a:lnTo>
                  <a:pt x="6674" y="10985"/>
                </a:lnTo>
                <a:lnTo>
                  <a:pt x="6917" y="11058"/>
                </a:lnTo>
                <a:lnTo>
                  <a:pt x="7112" y="11179"/>
                </a:lnTo>
                <a:lnTo>
                  <a:pt x="7307" y="11326"/>
                </a:lnTo>
                <a:lnTo>
                  <a:pt x="7453" y="11496"/>
                </a:lnTo>
                <a:lnTo>
                  <a:pt x="7550" y="11715"/>
                </a:lnTo>
                <a:lnTo>
                  <a:pt x="7623" y="11934"/>
                </a:lnTo>
                <a:lnTo>
                  <a:pt x="7648" y="12178"/>
                </a:lnTo>
                <a:lnTo>
                  <a:pt x="7648" y="12178"/>
                </a:lnTo>
                <a:lnTo>
                  <a:pt x="7648" y="12348"/>
                </a:lnTo>
                <a:lnTo>
                  <a:pt x="7623" y="12495"/>
                </a:lnTo>
                <a:lnTo>
                  <a:pt x="7575" y="12665"/>
                </a:lnTo>
                <a:lnTo>
                  <a:pt x="7502" y="12787"/>
                </a:lnTo>
                <a:lnTo>
                  <a:pt x="7404" y="12933"/>
                </a:lnTo>
                <a:lnTo>
                  <a:pt x="7307" y="13030"/>
                </a:lnTo>
                <a:lnTo>
                  <a:pt x="7185" y="13152"/>
                </a:lnTo>
                <a:lnTo>
                  <a:pt x="7063" y="13225"/>
                </a:lnTo>
                <a:lnTo>
                  <a:pt x="7063" y="13225"/>
                </a:lnTo>
                <a:close/>
              </a:path>
            </a:pathLst>
          </a:custGeom>
          <a:solidFill>
            <a:srgbClr val="496391"/>
          </a:solidFill>
          <a:ln w="12175" cap="rnd" cmpd="sng">
            <a:solidFill>
              <a:srgbClr val="00AC8C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endParaRPr lang="fr-FR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65" name="Shape 548"/>
          <p:cNvGrpSpPr/>
          <p:nvPr/>
        </p:nvGrpSpPr>
        <p:grpSpPr>
          <a:xfrm>
            <a:off x="4386417" y="2505391"/>
            <a:ext cx="448499" cy="433936"/>
            <a:chOff x="2320305" y="2874552"/>
            <a:chExt cx="397025" cy="391525"/>
          </a:xfrm>
          <a:solidFill>
            <a:srgbClr val="496391"/>
          </a:solidFill>
        </p:grpSpPr>
        <p:sp>
          <p:nvSpPr>
            <p:cNvPr id="66" name="Shape 549"/>
            <p:cNvSpPr/>
            <p:nvPr/>
          </p:nvSpPr>
          <p:spPr>
            <a:xfrm>
              <a:off x="2320305" y="2890977"/>
              <a:ext cx="375100" cy="375100"/>
            </a:xfrm>
            <a:custGeom>
              <a:avLst/>
              <a:gdLst/>
              <a:ahLst/>
              <a:cxnLst/>
              <a:rect l="0" t="0" r="0" b="0"/>
              <a:pathLst>
                <a:path w="15004" h="15004" fill="none" extrusionOk="0">
                  <a:moveTo>
                    <a:pt x="7502" y="1"/>
                  </a:moveTo>
                  <a:lnTo>
                    <a:pt x="7502" y="1"/>
                  </a:lnTo>
                  <a:lnTo>
                    <a:pt x="7112" y="1"/>
                  </a:lnTo>
                  <a:lnTo>
                    <a:pt x="6747" y="50"/>
                  </a:lnTo>
                  <a:lnTo>
                    <a:pt x="6357" y="98"/>
                  </a:lnTo>
                  <a:lnTo>
                    <a:pt x="5992" y="147"/>
                  </a:lnTo>
                  <a:lnTo>
                    <a:pt x="5627" y="244"/>
                  </a:lnTo>
                  <a:lnTo>
                    <a:pt x="5261" y="342"/>
                  </a:lnTo>
                  <a:lnTo>
                    <a:pt x="4921" y="464"/>
                  </a:lnTo>
                  <a:lnTo>
                    <a:pt x="4580" y="585"/>
                  </a:lnTo>
                  <a:lnTo>
                    <a:pt x="4239" y="732"/>
                  </a:lnTo>
                  <a:lnTo>
                    <a:pt x="3922" y="902"/>
                  </a:lnTo>
                  <a:lnTo>
                    <a:pt x="3605" y="1097"/>
                  </a:lnTo>
                  <a:lnTo>
                    <a:pt x="3313" y="1292"/>
                  </a:lnTo>
                  <a:lnTo>
                    <a:pt x="3021" y="1487"/>
                  </a:lnTo>
                  <a:lnTo>
                    <a:pt x="2729" y="1706"/>
                  </a:lnTo>
                  <a:lnTo>
                    <a:pt x="2461" y="1949"/>
                  </a:lnTo>
                  <a:lnTo>
                    <a:pt x="2193" y="2193"/>
                  </a:lnTo>
                  <a:lnTo>
                    <a:pt x="1949" y="2461"/>
                  </a:lnTo>
                  <a:lnTo>
                    <a:pt x="1706" y="2729"/>
                  </a:lnTo>
                  <a:lnTo>
                    <a:pt x="1486" y="3021"/>
                  </a:lnTo>
                  <a:lnTo>
                    <a:pt x="1292" y="3313"/>
                  </a:lnTo>
                  <a:lnTo>
                    <a:pt x="1097" y="3605"/>
                  </a:lnTo>
                  <a:lnTo>
                    <a:pt x="902" y="3922"/>
                  </a:lnTo>
                  <a:lnTo>
                    <a:pt x="731" y="4239"/>
                  </a:lnTo>
                  <a:lnTo>
                    <a:pt x="585" y="4580"/>
                  </a:lnTo>
                  <a:lnTo>
                    <a:pt x="464" y="4921"/>
                  </a:lnTo>
                  <a:lnTo>
                    <a:pt x="342" y="5262"/>
                  </a:lnTo>
                  <a:lnTo>
                    <a:pt x="244" y="5627"/>
                  </a:lnTo>
                  <a:lnTo>
                    <a:pt x="147" y="5992"/>
                  </a:lnTo>
                  <a:lnTo>
                    <a:pt x="98" y="6358"/>
                  </a:lnTo>
                  <a:lnTo>
                    <a:pt x="50" y="6747"/>
                  </a:lnTo>
                  <a:lnTo>
                    <a:pt x="1" y="7113"/>
                  </a:lnTo>
                  <a:lnTo>
                    <a:pt x="1" y="7502"/>
                  </a:lnTo>
                  <a:lnTo>
                    <a:pt x="1" y="7502"/>
                  </a:lnTo>
                  <a:lnTo>
                    <a:pt x="1" y="7892"/>
                  </a:lnTo>
                  <a:lnTo>
                    <a:pt x="50" y="8257"/>
                  </a:lnTo>
                  <a:lnTo>
                    <a:pt x="98" y="8647"/>
                  </a:lnTo>
                  <a:lnTo>
                    <a:pt x="147" y="9012"/>
                  </a:lnTo>
                  <a:lnTo>
                    <a:pt x="244" y="9378"/>
                  </a:lnTo>
                  <a:lnTo>
                    <a:pt x="342" y="9743"/>
                  </a:lnTo>
                  <a:lnTo>
                    <a:pt x="464" y="10084"/>
                  </a:lnTo>
                  <a:lnTo>
                    <a:pt x="585" y="10425"/>
                  </a:lnTo>
                  <a:lnTo>
                    <a:pt x="731" y="10766"/>
                  </a:lnTo>
                  <a:lnTo>
                    <a:pt x="902" y="11082"/>
                  </a:lnTo>
                  <a:lnTo>
                    <a:pt x="1097" y="11399"/>
                  </a:lnTo>
                  <a:lnTo>
                    <a:pt x="1292" y="11691"/>
                  </a:lnTo>
                  <a:lnTo>
                    <a:pt x="1486" y="11984"/>
                  </a:lnTo>
                  <a:lnTo>
                    <a:pt x="1706" y="12276"/>
                  </a:lnTo>
                  <a:lnTo>
                    <a:pt x="1949" y="12544"/>
                  </a:lnTo>
                  <a:lnTo>
                    <a:pt x="2193" y="12812"/>
                  </a:lnTo>
                  <a:lnTo>
                    <a:pt x="2461" y="13055"/>
                  </a:lnTo>
                  <a:lnTo>
                    <a:pt x="2729" y="13299"/>
                  </a:lnTo>
                  <a:lnTo>
                    <a:pt x="3021" y="13518"/>
                  </a:lnTo>
                  <a:lnTo>
                    <a:pt x="3313" y="13713"/>
                  </a:lnTo>
                  <a:lnTo>
                    <a:pt x="3605" y="13908"/>
                  </a:lnTo>
                  <a:lnTo>
                    <a:pt x="3922" y="14102"/>
                  </a:lnTo>
                  <a:lnTo>
                    <a:pt x="4239" y="14273"/>
                  </a:lnTo>
                  <a:lnTo>
                    <a:pt x="4580" y="14419"/>
                  </a:lnTo>
                  <a:lnTo>
                    <a:pt x="4921" y="14541"/>
                  </a:lnTo>
                  <a:lnTo>
                    <a:pt x="5261" y="14663"/>
                  </a:lnTo>
                  <a:lnTo>
                    <a:pt x="5627" y="14760"/>
                  </a:lnTo>
                  <a:lnTo>
                    <a:pt x="5992" y="14857"/>
                  </a:lnTo>
                  <a:lnTo>
                    <a:pt x="6357" y="14906"/>
                  </a:lnTo>
                  <a:lnTo>
                    <a:pt x="6747" y="14955"/>
                  </a:lnTo>
                  <a:lnTo>
                    <a:pt x="7112" y="15004"/>
                  </a:lnTo>
                  <a:lnTo>
                    <a:pt x="7502" y="15004"/>
                  </a:lnTo>
                  <a:lnTo>
                    <a:pt x="7502" y="15004"/>
                  </a:lnTo>
                  <a:lnTo>
                    <a:pt x="7892" y="15004"/>
                  </a:lnTo>
                  <a:lnTo>
                    <a:pt x="8257" y="14955"/>
                  </a:lnTo>
                  <a:lnTo>
                    <a:pt x="8647" y="14906"/>
                  </a:lnTo>
                  <a:lnTo>
                    <a:pt x="9012" y="14857"/>
                  </a:lnTo>
                  <a:lnTo>
                    <a:pt x="9377" y="14760"/>
                  </a:lnTo>
                  <a:lnTo>
                    <a:pt x="9743" y="14663"/>
                  </a:lnTo>
                  <a:lnTo>
                    <a:pt x="10084" y="14541"/>
                  </a:lnTo>
                  <a:lnTo>
                    <a:pt x="10425" y="14419"/>
                  </a:lnTo>
                  <a:lnTo>
                    <a:pt x="10766" y="14273"/>
                  </a:lnTo>
                  <a:lnTo>
                    <a:pt x="11082" y="14102"/>
                  </a:lnTo>
                  <a:lnTo>
                    <a:pt x="11399" y="13908"/>
                  </a:lnTo>
                  <a:lnTo>
                    <a:pt x="11691" y="13713"/>
                  </a:lnTo>
                  <a:lnTo>
                    <a:pt x="11983" y="13518"/>
                  </a:lnTo>
                  <a:lnTo>
                    <a:pt x="12276" y="13299"/>
                  </a:lnTo>
                  <a:lnTo>
                    <a:pt x="12544" y="13055"/>
                  </a:lnTo>
                  <a:lnTo>
                    <a:pt x="12812" y="12812"/>
                  </a:lnTo>
                  <a:lnTo>
                    <a:pt x="13055" y="12544"/>
                  </a:lnTo>
                  <a:lnTo>
                    <a:pt x="13299" y="12276"/>
                  </a:lnTo>
                  <a:lnTo>
                    <a:pt x="13518" y="11984"/>
                  </a:lnTo>
                  <a:lnTo>
                    <a:pt x="13713" y="11691"/>
                  </a:lnTo>
                  <a:lnTo>
                    <a:pt x="13907" y="11399"/>
                  </a:lnTo>
                  <a:lnTo>
                    <a:pt x="14102" y="11082"/>
                  </a:lnTo>
                  <a:lnTo>
                    <a:pt x="14273" y="10766"/>
                  </a:lnTo>
                  <a:lnTo>
                    <a:pt x="14419" y="10425"/>
                  </a:lnTo>
                  <a:lnTo>
                    <a:pt x="14541" y="10084"/>
                  </a:lnTo>
                  <a:lnTo>
                    <a:pt x="14662" y="9743"/>
                  </a:lnTo>
                  <a:lnTo>
                    <a:pt x="14760" y="9378"/>
                  </a:lnTo>
                  <a:lnTo>
                    <a:pt x="14857" y="9012"/>
                  </a:lnTo>
                  <a:lnTo>
                    <a:pt x="14906" y="8647"/>
                  </a:lnTo>
                  <a:lnTo>
                    <a:pt x="14955" y="8257"/>
                  </a:lnTo>
                  <a:lnTo>
                    <a:pt x="15003" y="7892"/>
                  </a:lnTo>
                  <a:lnTo>
                    <a:pt x="15003" y="7502"/>
                  </a:lnTo>
                  <a:lnTo>
                    <a:pt x="7502" y="7502"/>
                  </a:lnTo>
                  <a:lnTo>
                    <a:pt x="7502" y="1"/>
                  </a:lnTo>
                  <a:close/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67" name="Shape 550"/>
            <p:cNvSpPr/>
            <p:nvPr/>
          </p:nvSpPr>
          <p:spPr>
            <a:xfrm>
              <a:off x="2532205" y="2874552"/>
              <a:ext cx="131525" cy="153450"/>
            </a:xfrm>
            <a:custGeom>
              <a:avLst/>
              <a:gdLst/>
              <a:ahLst/>
              <a:cxnLst/>
              <a:rect l="0" t="0" r="0" b="0"/>
              <a:pathLst>
                <a:path w="5261" h="6138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390" y="25"/>
                  </a:lnTo>
                  <a:lnTo>
                    <a:pt x="780" y="98"/>
                  </a:lnTo>
                  <a:lnTo>
                    <a:pt x="1169" y="171"/>
                  </a:lnTo>
                  <a:lnTo>
                    <a:pt x="1559" y="268"/>
                  </a:lnTo>
                  <a:lnTo>
                    <a:pt x="1924" y="414"/>
                  </a:lnTo>
                  <a:lnTo>
                    <a:pt x="2314" y="560"/>
                  </a:lnTo>
                  <a:lnTo>
                    <a:pt x="2655" y="731"/>
                  </a:lnTo>
                  <a:lnTo>
                    <a:pt x="3020" y="901"/>
                  </a:lnTo>
                  <a:lnTo>
                    <a:pt x="3020" y="901"/>
                  </a:lnTo>
                  <a:lnTo>
                    <a:pt x="3337" y="1121"/>
                  </a:lnTo>
                  <a:lnTo>
                    <a:pt x="3654" y="1340"/>
                  </a:lnTo>
                  <a:lnTo>
                    <a:pt x="3946" y="1559"/>
                  </a:lnTo>
                  <a:lnTo>
                    <a:pt x="4238" y="1803"/>
                  </a:lnTo>
                  <a:lnTo>
                    <a:pt x="4530" y="2070"/>
                  </a:lnTo>
                  <a:lnTo>
                    <a:pt x="4774" y="2363"/>
                  </a:lnTo>
                  <a:lnTo>
                    <a:pt x="5017" y="2655"/>
                  </a:lnTo>
                  <a:lnTo>
                    <a:pt x="5261" y="2972"/>
                  </a:lnTo>
                  <a:lnTo>
                    <a:pt x="0" y="613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68" name="Shape 551"/>
            <p:cNvSpPr/>
            <p:nvPr/>
          </p:nvSpPr>
          <p:spPr>
            <a:xfrm>
              <a:off x="2529755" y="2959802"/>
              <a:ext cx="187575" cy="96825"/>
            </a:xfrm>
            <a:custGeom>
              <a:avLst/>
              <a:gdLst/>
              <a:ahLst/>
              <a:cxnLst/>
              <a:rect l="0" t="0" r="0" b="0"/>
              <a:pathLst>
                <a:path w="7503" h="3873" fill="none" extrusionOk="0">
                  <a:moveTo>
                    <a:pt x="6431" y="0"/>
                  </a:moveTo>
                  <a:lnTo>
                    <a:pt x="1" y="3872"/>
                  </a:lnTo>
                  <a:lnTo>
                    <a:pt x="7502" y="3872"/>
                  </a:lnTo>
                  <a:lnTo>
                    <a:pt x="7502" y="3872"/>
                  </a:lnTo>
                  <a:lnTo>
                    <a:pt x="7478" y="3337"/>
                  </a:lnTo>
                  <a:lnTo>
                    <a:pt x="7429" y="2825"/>
                  </a:lnTo>
                  <a:lnTo>
                    <a:pt x="7332" y="2314"/>
                  </a:lnTo>
                  <a:lnTo>
                    <a:pt x="7210" y="1827"/>
                  </a:lnTo>
                  <a:lnTo>
                    <a:pt x="7064" y="1340"/>
                  </a:lnTo>
                  <a:lnTo>
                    <a:pt x="6893" y="877"/>
                  </a:lnTo>
                  <a:lnTo>
                    <a:pt x="6674" y="438"/>
                  </a:lnTo>
                  <a:lnTo>
                    <a:pt x="6431" y="0"/>
                  </a:lnTo>
                  <a:lnTo>
                    <a:pt x="6431" y="0"/>
                  </a:lnTo>
                  <a:close/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</p:grpSp>
      <p:grpSp>
        <p:nvGrpSpPr>
          <p:cNvPr id="69" name="Shape 552"/>
          <p:cNvGrpSpPr/>
          <p:nvPr/>
        </p:nvGrpSpPr>
        <p:grpSpPr>
          <a:xfrm>
            <a:off x="4382203" y="3128469"/>
            <a:ext cx="496338" cy="353515"/>
            <a:chOff x="2858162" y="2917018"/>
            <a:chExt cx="439650" cy="319075"/>
          </a:xfrm>
          <a:solidFill>
            <a:srgbClr val="496391"/>
          </a:solidFill>
        </p:grpSpPr>
        <p:sp>
          <p:nvSpPr>
            <p:cNvPr id="70" name="Shape 553"/>
            <p:cNvSpPr/>
            <p:nvPr/>
          </p:nvSpPr>
          <p:spPr>
            <a:xfrm>
              <a:off x="2858162" y="2917018"/>
              <a:ext cx="439650" cy="319075"/>
            </a:xfrm>
            <a:custGeom>
              <a:avLst/>
              <a:gdLst/>
              <a:ahLst/>
              <a:cxnLst/>
              <a:rect l="0" t="0" r="0" b="0"/>
              <a:pathLst>
                <a:path w="17586" h="12763" fill="none" extrusionOk="0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3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71" name="Shape 554"/>
            <p:cNvSpPr/>
            <p:nvPr/>
          </p:nvSpPr>
          <p:spPr>
            <a:xfrm>
              <a:off x="2895912" y="3064993"/>
              <a:ext cx="77350" cy="132750"/>
            </a:xfrm>
            <a:custGeom>
              <a:avLst/>
              <a:gdLst/>
              <a:ahLst/>
              <a:cxnLst/>
              <a:rect l="0" t="0" r="0" b="0"/>
              <a:pathLst>
                <a:path w="3094" h="5310" fill="none" extrusionOk="0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72" name="Shape 555"/>
            <p:cNvSpPr/>
            <p:nvPr/>
          </p:nvSpPr>
          <p:spPr>
            <a:xfrm>
              <a:off x="3204612" y="3064993"/>
              <a:ext cx="77350" cy="132750"/>
            </a:xfrm>
            <a:custGeom>
              <a:avLst/>
              <a:gdLst/>
              <a:ahLst/>
              <a:cxnLst/>
              <a:rect l="0" t="0" r="0" b="0"/>
              <a:pathLst>
                <a:path w="3094" h="5310" fill="none" extrusionOk="0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73" name="Shape 556"/>
            <p:cNvSpPr/>
            <p:nvPr/>
          </p:nvSpPr>
          <p:spPr>
            <a:xfrm>
              <a:off x="2998812" y="2918843"/>
              <a:ext cx="77350" cy="278900"/>
            </a:xfrm>
            <a:custGeom>
              <a:avLst/>
              <a:gdLst/>
              <a:ahLst/>
              <a:cxnLst/>
              <a:rect l="0" t="0" r="0" b="0"/>
              <a:pathLst>
                <a:path w="3094" h="11156" fill="none" extrusionOk="0">
                  <a:moveTo>
                    <a:pt x="3094" y="11155"/>
                  </a:moveTo>
                  <a:lnTo>
                    <a:pt x="3094" y="488"/>
                  </a:lnTo>
                  <a:lnTo>
                    <a:pt x="3094" y="488"/>
                  </a:lnTo>
                  <a:lnTo>
                    <a:pt x="3094" y="391"/>
                  </a:lnTo>
                  <a:lnTo>
                    <a:pt x="3070" y="293"/>
                  </a:lnTo>
                  <a:lnTo>
                    <a:pt x="3021" y="220"/>
                  </a:lnTo>
                  <a:lnTo>
                    <a:pt x="2948" y="147"/>
                  </a:lnTo>
                  <a:lnTo>
                    <a:pt x="2899" y="98"/>
                  </a:lnTo>
                  <a:lnTo>
                    <a:pt x="2802" y="50"/>
                  </a:lnTo>
                  <a:lnTo>
                    <a:pt x="2704" y="25"/>
                  </a:lnTo>
                  <a:lnTo>
                    <a:pt x="260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1" y="25"/>
                  </a:lnTo>
                  <a:lnTo>
                    <a:pt x="293" y="50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11155"/>
                  </a:lnTo>
                  <a:lnTo>
                    <a:pt x="3094" y="11155"/>
                  </a:lnTo>
                  <a:close/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74" name="Shape 557"/>
            <p:cNvSpPr/>
            <p:nvPr/>
          </p:nvSpPr>
          <p:spPr>
            <a:xfrm>
              <a:off x="3101712" y="2989493"/>
              <a:ext cx="77350" cy="208250"/>
            </a:xfrm>
            <a:custGeom>
              <a:avLst/>
              <a:gdLst/>
              <a:ahLst/>
              <a:cxnLst/>
              <a:rect l="0" t="0" r="0" b="0"/>
              <a:pathLst>
                <a:path w="3094" h="8330" fill="none" extrusionOk="0">
                  <a:moveTo>
                    <a:pt x="3094" y="832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8329"/>
                  </a:lnTo>
                  <a:lnTo>
                    <a:pt x="3094" y="8329"/>
                  </a:lnTo>
                  <a:close/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</p:grpSp>
      <p:grpSp>
        <p:nvGrpSpPr>
          <p:cNvPr id="75" name="Shape 558"/>
          <p:cNvGrpSpPr/>
          <p:nvPr/>
        </p:nvGrpSpPr>
        <p:grpSpPr>
          <a:xfrm>
            <a:off x="5149426" y="3150113"/>
            <a:ext cx="496338" cy="353515"/>
            <a:chOff x="3423146" y="2917018"/>
            <a:chExt cx="439625" cy="319075"/>
          </a:xfrm>
          <a:solidFill>
            <a:srgbClr val="496391"/>
          </a:solidFill>
        </p:grpSpPr>
        <p:sp>
          <p:nvSpPr>
            <p:cNvPr id="76" name="Shape 559"/>
            <p:cNvSpPr/>
            <p:nvPr/>
          </p:nvSpPr>
          <p:spPr>
            <a:xfrm>
              <a:off x="3423146" y="2917018"/>
              <a:ext cx="439625" cy="319075"/>
            </a:xfrm>
            <a:custGeom>
              <a:avLst/>
              <a:gdLst/>
              <a:ahLst/>
              <a:cxnLst/>
              <a:rect l="0" t="0" r="0" b="0"/>
              <a:pathLst>
                <a:path w="17585" h="12763" fill="none" extrusionOk="0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2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77" name="Shape 560"/>
            <p:cNvSpPr/>
            <p:nvPr/>
          </p:nvSpPr>
          <p:spPr>
            <a:xfrm>
              <a:off x="3465771" y="2963918"/>
              <a:ext cx="354400" cy="213725"/>
            </a:xfrm>
            <a:custGeom>
              <a:avLst/>
              <a:gdLst/>
              <a:ahLst/>
              <a:cxnLst/>
              <a:rect l="0" t="0" r="0" b="0"/>
              <a:pathLst>
                <a:path w="14176" h="8549" fill="none" extrusionOk="0">
                  <a:moveTo>
                    <a:pt x="1" y="8549"/>
                  </a:moveTo>
                  <a:lnTo>
                    <a:pt x="3654" y="4408"/>
                  </a:lnTo>
                  <a:lnTo>
                    <a:pt x="5821" y="5699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10571" y="3337"/>
                  </a:lnTo>
                  <a:lnTo>
                    <a:pt x="14175" y="0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</p:grpSp>
      <p:grpSp>
        <p:nvGrpSpPr>
          <p:cNvPr id="78" name="Shape 561"/>
          <p:cNvGrpSpPr/>
          <p:nvPr/>
        </p:nvGrpSpPr>
        <p:grpSpPr>
          <a:xfrm>
            <a:off x="2862490" y="3089799"/>
            <a:ext cx="474981" cy="413829"/>
            <a:chOff x="4001431" y="2889387"/>
            <a:chExt cx="420150" cy="373275"/>
          </a:xfrm>
          <a:solidFill>
            <a:srgbClr val="496391"/>
          </a:solidFill>
        </p:grpSpPr>
        <p:sp>
          <p:nvSpPr>
            <p:cNvPr id="79" name="Shape 562"/>
            <p:cNvSpPr/>
            <p:nvPr/>
          </p:nvSpPr>
          <p:spPr>
            <a:xfrm>
              <a:off x="4001431" y="2914362"/>
              <a:ext cx="420150" cy="266700"/>
            </a:xfrm>
            <a:custGeom>
              <a:avLst/>
              <a:gdLst/>
              <a:ahLst/>
              <a:cxnLst/>
              <a:rect l="0" t="0" r="0" b="0"/>
              <a:pathLst>
                <a:path w="16806" h="10668" fill="none" extrusionOk="0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80" name="Shape 563"/>
            <p:cNvSpPr/>
            <p:nvPr/>
          </p:nvSpPr>
          <p:spPr>
            <a:xfrm>
              <a:off x="4199331" y="2889387"/>
              <a:ext cx="24375" cy="25000"/>
            </a:xfrm>
            <a:custGeom>
              <a:avLst/>
              <a:gdLst/>
              <a:ahLst/>
              <a:cxnLst/>
              <a:rect l="0" t="0" r="0" b="0"/>
              <a:pathLst>
                <a:path w="975" h="1000" fill="none" extrusionOk="0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81" name="Shape 564"/>
            <p:cNvSpPr/>
            <p:nvPr/>
          </p:nvSpPr>
          <p:spPr>
            <a:xfrm>
              <a:off x="4067206" y="3181037"/>
              <a:ext cx="60900" cy="81625"/>
            </a:xfrm>
            <a:custGeom>
              <a:avLst/>
              <a:gdLst/>
              <a:ahLst/>
              <a:cxnLst/>
              <a:rect l="0" t="0" r="0" b="0"/>
              <a:pathLst>
                <a:path w="2436" h="3265" fill="none" extrusionOk="0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82" name="Shape 565"/>
            <p:cNvSpPr/>
            <p:nvPr/>
          </p:nvSpPr>
          <p:spPr>
            <a:xfrm>
              <a:off x="4294906" y="3181037"/>
              <a:ext cx="60925" cy="81625"/>
            </a:xfrm>
            <a:custGeom>
              <a:avLst/>
              <a:gdLst/>
              <a:ahLst/>
              <a:cxnLst/>
              <a:rect l="0" t="0" r="0" b="0"/>
              <a:pathLst>
                <a:path w="2437" h="3265" fill="none" extrusionOk="0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83" name="Shape 566"/>
            <p:cNvSpPr/>
            <p:nvPr/>
          </p:nvSpPr>
          <p:spPr>
            <a:xfrm>
              <a:off x="4025781" y="2938712"/>
              <a:ext cx="371450" cy="218000"/>
            </a:xfrm>
            <a:custGeom>
              <a:avLst/>
              <a:gdLst/>
              <a:ahLst/>
              <a:cxnLst/>
              <a:rect l="0" t="0" r="0" b="0"/>
              <a:pathLst>
                <a:path w="14858" h="8720" fill="none" extrusionOk="0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84" name="Shape 567"/>
            <p:cNvSpPr/>
            <p:nvPr/>
          </p:nvSpPr>
          <p:spPr>
            <a:xfrm>
              <a:off x="4089106" y="2992287"/>
              <a:ext cx="230200" cy="115725"/>
            </a:xfrm>
            <a:custGeom>
              <a:avLst/>
              <a:gdLst/>
              <a:ahLst/>
              <a:cxnLst/>
              <a:rect l="0" t="0" r="0" b="0"/>
              <a:pathLst>
                <a:path w="9208" h="4629" fill="none" extrusionOk="0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85" name="Shape 568"/>
            <p:cNvSpPr/>
            <p:nvPr/>
          </p:nvSpPr>
          <p:spPr>
            <a:xfrm>
              <a:off x="4256556" y="2987412"/>
              <a:ext cx="68825" cy="68825"/>
            </a:xfrm>
            <a:custGeom>
              <a:avLst/>
              <a:gdLst/>
              <a:ahLst/>
              <a:cxnLst/>
              <a:rect l="0" t="0" r="0" b="0"/>
              <a:pathLst>
                <a:path w="2753" h="2753" fill="none" extrusionOk="0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</p:grpSp>
      <p:sp>
        <p:nvSpPr>
          <p:cNvPr id="86" name="Shape 585"/>
          <p:cNvSpPr/>
          <p:nvPr/>
        </p:nvSpPr>
        <p:spPr>
          <a:xfrm>
            <a:off x="4386417" y="3724831"/>
            <a:ext cx="457895" cy="449015"/>
          </a:xfrm>
          <a:custGeom>
            <a:avLst/>
            <a:gdLst/>
            <a:ahLst/>
            <a:cxnLst/>
            <a:rect l="0" t="0" r="0" b="0"/>
            <a:pathLst>
              <a:path w="16221" h="16222" fill="none" extrusionOk="0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solidFill>
            <a:srgbClr val="496391"/>
          </a:solidFill>
          <a:ln w="12175" cap="rnd" cmpd="sng">
            <a:solidFill>
              <a:srgbClr val="00AC8C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endParaRPr lang="fr-FR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7" name="Shape 586"/>
          <p:cNvSpPr/>
          <p:nvPr/>
        </p:nvSpPr>
        <p:spPr>
          <a:xfrm>
            <a:off x="3620814" y="3732240"/>
            <a:ext cx="457895" cy="392888"/>
          </a:xfrm>
          <a:custGeom>
            <a:avLst/>
            <a:gdLst/>
            <a:ahLst/>
            <a:cxnLst/>
            <a:rect l="0" t="0" r="0" b="0"/>
            <a:pathLst>
              <a:path w="16221" h="14176" fill="none" extrusionOk="0">
                <a:moveTo>
                  <a:pt x="16075" y="12665"/>
                </a:moveTo>
                <a:lnTo>
                  <a:pt x="8987" y="488"/>
                </a:lnTo>
                <a:lnTo>
                  <a:pt x="8987" y="488"/>
                </a:lnTo>
                <a:lnTo>
                  <a:pt x="8914" y="390"/>
                </a:lnTo>
                <a:lnTo>
                  <a:pt x="8817" y="293"/>
                </a:lnTo>
                <a:lnTo>
                  <a:pt x="8720" y="196"/>
                </a:lnTo>
                <a:lnTo>
                  <a:pt x="8622" y="123"/>
                </a:lnTo>
                <a:lnTo>
                  <a:pt x="8500" y="74"/>
                </a:lnTo>
                <a:lnTo>
                  <a:pt x="8379" y="25"/>
                </a:lnTo>
                <a:lnTo>
                  <a:pt x="8232" y="1"/>
                </a:lnTo>
                <a:lnTo>
                  <a:pt x="8111" y="1"/>
                </a:lnTo>
                <a:lnTo>
                  <a:pt x="8111" y="1"/>
                </a:lnTo>
                <a:lnTo>
                  <a:pt x="7965" y="1"/>
                </a:lnTo>
                <a:lnTo>
                  <a:pt x="7843" y="25"/>
                </a:lnTo>
                <a:lnTo>
                  <a:pt x="7721" y="74"/>
                </a:lnTo>
                <a:lnTo>
                  <a:pt x="7599" y="123"/>
                </a:lnTo>
                <a:lnTo>
                  <a:pt x="7502" y="196"/>
                </a:lnTo>
                <a:lnTo>
                  <a:pt x="7404" y="293"/>
                </a:lnTo>
                <a:lnTo>
                  <a:pt x="7307" y="390"/>
                </a:lnTo>
                <a:lnTo>
                  <a:pt x="7234" y="488"/>
                </a:lnTo>
                <a:lnTo>
                  <a:pt x="147" y="12665"/>
                </a:lnTo>
                <a:lnTo>
                  <a:pt x="147" y="12665"/>
                </a:lnTo>
                <a:lnTo>
                  <a:pt x="74" y="12787"/>
                </a:lnTo>
                <a:lnTo>
                  <a:pt x="25" y="12909"/>
                </a:lnTo>
                <a:lnTo>
                  <a:pt x="0" y="13031"/>
                </a:lnTo>
                <a:lnTo>
                  <a:pt x="0" y="13177"/>
                </a:lnTo>
                <a:lnTo>
                  <a:pt x="0" y="13177"/>
                </a:lnTo>
                <a:lnTo>
                  <a:pt x="0" y="13299"/>
                </a:lnTo>
                <a:lnTo>
                  <a:pt x="25" y="13420"/>
                </a:lnTo>
                <a:lnTo>
                  <a:pt x="74" y="13567"/>
                </a:lnTo>
                <a:lnTo>
                  <a:pt x="147" y="13688"/>
                </a:lnTo>
                <a:lnTo>
                  <a:pt x="147" y="13688"/>
                </a:lnTo>
                <a:lnTo>
                  <a:pt x="220" y="13786"/>
                </a:lnTo>
                <a:lnTo>
                  <a:pt x="293" y="13883"/>
                </a:lnTo>
                <a:lnTo>
                  <a:pt x="390" y="13981"/>
                </a:lnTo>
                <a:lnTo>
                  <a:pt x="512" y="14054"/>
                </a:lnTo>
                <a:lnTo>
                  <a:pt x="634" y="14102"/>
                </a:lnTo>
                <a:lnTo>
                  <a:pt x="755" y="14151"/>
                </a:lnTo>
                <a:lnTo>
                  <a:pt x="877" y="14175"/>
                </a:lnTo>
                <a:lnTo>
                  <a:pt x="1023" y="14175"/>
                </a:lnTo>
                <a:lnTo>
                  <a:pt x="15198" y="14175"/>
                </a:lnTo>
                <a:lnTo>
                  <a:pt x="15198" y="14175"/>
                </a:lnTo>
                <a:lnTo>
                  <a:pt x="15344" y="14175"/>
                </a:lnTo>
                <a:lnTo>
                  <a:pt x="15466" y="14151"/>
                </a:lnTo>
                <a:lnTo>
                  <a:pt x="15588" y="14102"/>
                </a:lnTo>
                <a:lnTo>
                  <a:pt x="15709" y="14054"/>
                </a:lnTo>
                <a:lnTo>
                  <a:pt x="15831" y="13981"/>
                </a:lnTo>
                <a:lnTo>
                  <a:pt x="15929" y="13883"/>
                </a:lnTo>
                <a:lnTo>
                  <a:pt x="16002" y="13786"/>
                </a:lnTo>
                <a:lnTo>
                  <a:pt x="16075" y="13688"/>
                </a:lnTo>
                <a:lnTo>
                  <a:pt x="16075" y="13688"/>
                </a:lnTo>
                <a:lnTo>
                  <a:pt x="16148" y="13567"/>
                </a:lnTo>
                <a:lnTo>
                  <a:pt x="16197" y="13420"/>
                </a:lnTo>
                <a:lnTo>
                  <a:pt x="16221" y="13299"/>
                </a:lnTo>
                <a:lnTo>
                  <a:pt x="16221" y="13177"/>
                </a:lnTo>
                <a:lnTo>
                  <a:pt x="16221" y="13177"/>
                </a:lnTo>
                <a:lnTo>
                  <a:pt x="16221" y="13031"/>
                </a:lnTo>
                <a:lnTo>
                  <a:pt x="16197" y="12909"/>
                </a:lnTo>
                <a:lnTo>
                  <a:pt x="16148" y="12787"/>
                </a:lnTo>
                <a:lnTo>
                  <a:pt x="16075" y="12665"/>
                </a:lnTo>
                <a:lnTo>
                  <a:pt x="16075" y="12665"/>
                </a:lnTo>
                <a:close/>
                <a:moveTo>
                  <a:pt x="8111" y="12349"/>
                </a:moveTo>
                <a:lnTo>
                  <a:pt x="8111" y="12349"/>
                </a:lnTo>
                <a:lnTo>
                  <a:pt x="7916" y="12324"/>
                </a:lnTo>
                <a:lnTo>
                  <a:pt x="7721" y="12276"/>
                </a:lnTo>
                <a:lnTo>
                  <a:pt x="7575" y="12178"/>
                </a:lnTo>
                <a:lnTo>
                  <a:pt x="7429" y="12057"/>
                </a:lnTo>
                <a:lnTo>
                  <a:pt x="7307" y="11910"/>
                </a:lnTo>
                <a:lnTo>
                  <a:pt x="7210" y="11764"/>
                </a:lnTo>
                <a:lnTo>
                  <a:pt x="7161" y="11569"/>
                </a:lnTo>
                <a:lnTo>
                  <a:pt x="7136" y="11375"/>
                </a:lnTo>
                <a:lnTo>
                  <a:pt x="7136" y="11375"/>
                </a:lnTo>
                <a:lnTo>
                  <a:pt x="7161" y="11180"/>
                </a:lnTo>
                <a:lnTo>
                  <a:pt x="7210" y="11009"/>
                </a:lnTo>
                <a:lnTo>
                  <a:pt x="7307" y="10839"/>
                </a:lnTo>
                <a:lnTo>
                  <a:pt x="7429" y="10693"/>
                </a:lnTo>
                <a:lnTo>
                  <a:pt x="7575" y="10571"/>
                </a:lnTo>
                <a:lnTo>
                  <a:pt x="7721" y="10473"/>
                </a:lnTo>
                <a:lnTo>
                  <a:pt x="7916" y="10425"/>
                </a:lnTo>
                <a:lnTo>
                  <a:pt x="8111" y="10400"/>
                </a:lnTo>
                <a:lnTo>
                  <a:pt x="8111" y="10400"/>
                </a:lnTo>
                <a:lnTo>
                  <a:pt x="8306" y="10425"/>
                </a:lnTo>
                <a:lnTo>
                  <a:pt x="8476" y="10473"/>
                </a:lnTo>
                <a:lnTo>
                  <a:pt x="8646" y="10571"/>
                </a:lnTo>
                <a:lnTo>
                  <a:pt x="8793" y="10693"/>
                </a:lnTo>
                <a:lnTo>
                  <a:pt x="8914" y="10839"/>
                </a:lnTo>
                <a:lnTo>
                  <a:pt x="9012" y="11009"/>
                </a:lnTo>
                <a:lnTo>
                  <a:pt x="9061" y="11180"/>
                </a:lnTo>
                <a:lnTo>
                  <a:pt x="9085" y="11375"/>
                </a:lnTo>
                <a:lnTo>
                  <a:pt x="9085" y="11375"/>
                </a:lnTo>
                <a:lnTo>
                  <a:pt x="9061" y="11569"/>
                </a:lnTo>
                <a:lnTo>
                  <a:pt x="9012" y="11764"/>
                </a:lnTo>
                <a:lnTo>
                  <a:pt x="8914" y="11910"/>
                </a:lnTo>
                <a:lnTo>
                  <a:pt x="8793" y="12057"/>
                </a:lnTo>
                <a:lnTo>
                  <a:pt x="8646" y="12178"/>
                </a:lnTo>
                <a:lnTo>
                  <a:pt x="8476" y="12276"/>
                </a:lnTo>
                <a:lnTo>
                  <a:pt x="8306" y="12324"/>
                </a:lnTo>
                <a:lnTo>
                  <a:pt x="8111" y="12349"/>
                </a:lnTo>
                <a:lnTo>
                  <a:pt x="8111" y="12349"/>
                </a:lnTo>
                <a:close/>
                <a:moveTo>
                  <a:pt x="9231" y="5091"/>
                </a:moveTo>
                <a:lnTo>
                  <a:pt x="8939" y="8915"/>
                </a:lnTo>
                <a:lnTo>
                  <a:pt x="8939" y="8915"/>
                </a:lnTo>
                <a:lnTo>
                  <a:pt x="8914" y="9061"/>
                </a:lnTo>
                <a:lnTo>
                  <a:pt x="8866" y="9207"/>
                </a:lnTo>
                <a:lnTo>
                  <a:pt x="8793" y="9304"/>
                </a:lnTo>
                <a:lnTo>
                  <a:pt x="8695" y="9426"/>
                </a:lnTo>
                <a:lnTo>
                  <a:pt x="8573" y="9499"/>
                </a:lnTo>
                <a:lnTo>
                  <a:pt x="8452" y="9572"/>
                </a:lnTo>
                <a:lnTo>
                  <a:pt x="8330" y="9621"/>
                </a:lnTo>
                <a:lnTo>
                  <a:pt x="8184" y="9621"/>
                </a:lnTo>
                <a:lnTo>
                  <a:pt x="8038" y="9621"/>
                </a:lnTo>
                <a:lnTo>
                  <a:pt x="8038" y="9621"/>
                </a:lnTo>
                <a:lnTo>
                  <a:pt x="7891" y="9621"/>
                </a:lnTo>
                <a:lnTo>
                  <a:pt x="7770" y="9572"/>
                </a:lnTo>
                <a:lnTo>
                  <a:pt x="7648" y="9499"/>
                </a:lnTo>
                <a:lnTo>
                  <a:pt x="7526" y="9426"/>
                </a:lnTo>
                <a:lnTo>
                  <a:pt x="7429" y="9304"/>
                </a:lnTo>
                <a:lnTo>
                  <a:pt x="7356" y="9207"/>
                </a:lnTo>
                <a:lnTo>
                  <a:pt x="7307" y="9061"/>
                </a:lnTo>
                <a:lnTo>
                  <a:pt x="7283" y="8915"/>
                </a:lnTo>
                <a:lnTo>
                  <a:pt x="6990" y="5091"/>
                </a:lnTo>
                <a:lnTo>
                  <a:pt x="6990" y="5091"/>
                </a:lnTo>
                <a:lnTo>
                  <a:pt x="7015" y="4945"/>
                </a:lnTo>
                <a:lnTo>
                  <a:pt x="7039" y="4823"/>
                </a:lnTo>
                <a:lnTo>
                  <a:pt x="7088" y="4701"/>
                </a:lnTo>
                <a:lnTo>
                  <a:pt x="7161" y="4604"/>
                </a:lnTo>
                <a:lnTo>
                  <a:pt x="7258" y="4506"/>
                </a:lnTo>
                <a:lnTo>
                  <a:pt x="7380" y="4433"/>
                </a:lnTo>
                <a:lnTo>
                  <a:pt x="7526" y="4409"/>
                </a:lnTo>
                <a:lnTo>
                  <a:pt x="7648" y="4385"/>
                </a:lnTo>
                <a:lnTo>
                  <a:pt x="8573" y="4385"/>
                </a:lnTo>
                <a:lnTo>
                  <a:pt x="8573" y="4385"/>
                </a:lnTo>
                <a:lnTo>
                  <a:pt x="8695" y="4409"/>
                </a:lnTo>
                <a:lnTo>
                  <a:pt x="8841" y="4433"/>
                </a:lnTo>
                <a:lnTo>
                  <a:pt x="8963" y="4506"/>
                </a:lnTo>
                <a:lnTo>
                  <a:pt x="9061" y="4604"/>
                </a:lnTo>
                <a:lnTo>
                  <a:pt x="9134" y="4701"/>
                </a:lnTo>
                <a:lnTo>
                  <a:pt x="9182" y="4823"/>
                </a:lnTo>
                <a:lnTo>
                  <a:pt x="9207" y="4945"/>
                </a:lnTo>
                <a:lnTo>
                  <a:pt x="9231" y="5091"/>
                </a:lnTo>
                <a:lnTo>
                  <a:pt x="9231" y="5091"/>
                </a:lnTo>
                <a:close/>
              </a:path>
            </a:pathLst>
          </a:custGeom>
          <a:solidFill>
            <a:srgbClr val="496391"/>
          </a:solidFill>
          <a:ln w="12175" cap="rnd" cmpd="sng">
            <a:solidFill>
              <a:srgbClr val="00AC8C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endParaRPr lang="fr-FR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8" name="Shape 587"/>
          <p:cNvSpPr/>
          <p:nvPr/>
        </p:nvSpPr>
        <p:spPr>
          <a:xfrm>
            <a:off x="2873728" y="3729817"/>
            <a:ext cx="462166" cy="453203"/>
          </a:xfrm>
          <a:custGeom>
            <a:avLst/>
            <a:gdLst/>
            <a:ahLst/>
            <a:cxnLst/>
            <a:rect l="0" t="0" r="0" b="0"/>
            <a:pathLst>
              <a:path w="16367" h="16368" fill="none" extrusionOk="0">
                <a:moveTo>
                  <a:pt x="16074" y="4385"/>
                </a:moveTo>
                <a:lnTo>
                  <a:pt x="11983" y="293"/>
                </a:lnTo>
                <a:lnTo>
                  <a:pt x="11983" y="293"/>
                </a:lnTo>
                <a:lnTo>
                  <a:pt x="11812" y="171"/>
                </a:lnTo>
                <a:lnTo>
                  <a:pt x="11642" y="74"/>
                </a:lnTo>
                <a:lnTo>
                  <a:pt x="11447" y="25"/>
                </a:lnTo>
                <a:lnTo>
                  <a:pt x="11252" y="1"/>
                </a:lnTo>
                <a:lnTo>
                  <a:pt x="5115" y="1"/>
                </a:lnTo>
                <a:lnTo>
                  <a:pt x="5115" y="1"/>
                </a:lnTo>
                <a:lnTo>
                  <a:pt x="4920" y="25"/>
                </a:lnTo>
                <a:lnTo>
                  <a:pt x="4725" y="74"/>
                </a:lnTo>
                <a:lnTo>
                  <a:pt x="4554" y="171"/>
                </a:lnTo>
                <a:lnTo>
                  <a:pt x="4384" y="293"/>
                </a:lnTo>
                <a:lnTo>
                  <a:pt x="292" y="4385"/>
                </a:lnTo>
                <a:lnTo>
                  <a:pt x="292" y="4385"/>
                </a:lnTo>
                <a:lnTo>
                  <a:pt x="171" y="4555"/>
                </a:lnTo>
                <a:lnTo>
                  <a:pt x="73" y="4726"/>
                </a:lnTo>
                <a:lnTo>
                  <a:pt x="24" y="4921"/>
                </a:lnTo>
                <a:lnTo>
                  <a:pt x="0" y="5115"/>
                </a:lnTo>
                <a:lnTo>
                  <a:pt x="0" y="11253"/>
                </a:lnTo>
                <a:lnTo>
                  <a:pt x="0" y="11253"/>
                </a:lnTo>
                <a:lnTo>
                  <a:pt x="24" y="11448"/>
                </a:lnTo>
                <a:lnTo>
                  <a:pt x="73" y="11642"/>
                </a:lnTo>
                <a:lnTo>
                  <a:pt x="171" y="11813"/>
                </a:lnTo>
                <a:lnTo>
                  <a:pt x="292" y="11983"/>
                </a:lnTo>
                <a:lnTo>
                  <a:pt x="4384" y="16075"/>
                </a:lnTo>
                <a:lnTo>
                  <a:pt x="4384" y="16075"/>
                </a:lnTo>
                <a:lnTo>
                  <a:pt x="4554" y="16197"/>
                </a:lnTo>
                <a:lnTo>
                  <a:pt x="4725" y="16294"/>
                </a:lnTo>
                <a:lnTo>
                  <a:pt x="4920" y="16343"/>
                </a:lnTo>
                <a:lnTo>
                  <a:pt x="5115" y="16367"/>
                </a:lnTo>
                <a:lnTo>
                  <a:pt x="11252" y="16367"/>
                </a:lnTo>
                <a:lnTo>
                  <a:pt x="11252" y="16367"/>
                </a:lnTo>
                <a:lnTo>
                  <a:pt x="11447" y="16343"/>
                </a:lnTo>
                <a:lnTo>
                  <a:pt x="11642" y="16294"/>
                </a:lnTo>
                <a:lnTo>
                  <a:pt x="11812" y="16197"/>
                </a:lnTo>
                <a:lnTo>
                  <a:pt x="11983" y="16075"/>
                </a:lnTo>
                <a:lnTo>
                  <a:pt x="16074" y="11983"/>
                </a:lnTo>
                <a:lnTo>
                  <a:pt x="16074" y="11983"/>
                </a:lnTo>
                <a:lnTo>
                  <a:pt x="16196" y="11813"/>
                </a:lnTo>
                <a:lnTo>
                  <a:pt x="16294" y="11642"/>
                </a:lnTo>
                <a:lnTo>
                  <a:pt x="16342" y="11448"/>
                </a:lnTo>
                <a:lnTo>
                  <a:pt x="16367" y="11253"/>
                </a:lnTo>
                <a:lnTo>
                  <a:pt x="16367" y="5115"/>
                </a:lnTo>
                <a:lnTo>
                  <a:pt x="16367" y="5115"/>
                </a:lnTo>
                <a:lnTo>
                  <a:pt x="16342" y="4921"/>
                </a:lnTo>
                <a:lnTo>
                  <a:pt x="16294" y="4726"/>
                </a:lnTo>
                <a:lnTo>
                  <a:pt x="16196" y="4555"/>
                </a:lnTo>
                <a:lnTo>
                  <a:pt x="16074" y="4385"/>
                </a:lnTo>
                <a:lnTo>
                  <a:pt x="16074" y="4385"/>
                </a:lnTo>
                <a:close/>
                <a:moveTo>
                  <a:pt x="9864" y="8452"/>
                </a:moveTo>
                <a:lnTo>
                  <a:pt x="11203" y="9792"/>
                </a:lnTo>
                <a:lnTo>
                  <a:pt x="11203" y="9792"/>
                </a:lnTo>
                <a:lnTo>
                  <a:pt x="11252" y="9840"/>
                </a:lnTo>
                <a:lnTo>
                  <a:pt x="11276" y="9913"/>
                </a:lnTo>
                <a:lnTo>
                  <a:pt x="11301" y="10059"/>
                </a:lnTo>
                <a:lnTo>
                  <a:pt x="11276" y="10206"/>
                </a:lnTo>
                <a:lnTo>
                  <a:pt x="11252" y="10279"/>
                </a:lnTo>
                <a:lnTo>
                  <a:pt x="11203" y="10327"/>
                </a:lnTo>
                <a:lnTo>
                  <a:pt x="10327" y="11204"/>
                </a:lnTo>
                <a:lnTo>
                  <a:pt x="10327" y="11204"/>
                </a:lnTo>
                <a:lnTo>
                  <a:pt x="10278" y="11253"/>
                </a:lnTo>
                <a:lnTo>
                  <a:pt x="10205" y="11277"/>
                </a:lnTo>
                <a:lnTo>
                  <a:pt x="10059" y="11302"/>
                </a:lnTo>
                <a:lnTo>
                  <a:pt x="9913" y="11277"/>
                </a:lnTo>
                <a:lnTo>
                  <a:pt x="9840" y="11253"/>
                </a:lnTo>
                <a:lnTo>
                  <a:pt x="9791" y="11204"/>
                </a:lnTo>
                <a:lnTo>
                  <a:pt x="8451" y="9865"/>
                </a:lnTo>
                <a:lnTo>
                  <a:pt x="8451" y="9865"/>
                </a:lnTo>
                <a:lnTo>
                  <a:pt x="8403" y="9816"/>
                </a:lnTo>
                <a:lnTo>
                  <a:pt x="8330" y="9792"/>
                </a:lnTo>
                <a:lnTo>
                  <a:pt x="8183" y="9767"/>
                </a:lnTo>
                <a:lnTo>
                  <a:pt x="8037" y="9792"/>
                </a:lnTo>
                <a:lnTo>
                  <a:pt x="7964" y="9816"/>
                </a:lnTo>
                <a:lnTo>
                  <a:pt x="7915" y="9865"/>
                </a:lnTo>
                <a:lnTo>
                  <a:pt x="6576" y="11204"/>
                </a:lnTo>
                <a:lnTo>
                  <a:pt x="6576" y="11204"/>
                </a:lnTo>
                <a:lnTo>
                  <a:pt x="6527" y="11253"/>
                </a:lnTo>
                <a:lnTo>
                  <a:pt x="6454" y="11277"/>
                </a:lnTo>
                <a:lnTo>
                  <a:pt x="6308" y="11302"/>
                </a:lnTo>
                <a:lnTo>
                  <a:pt x="6162" y="11277"/>
                </a:lnTo>
                <a:lnTo>
                  <a:pt x="6089" y="11253"/>
                </a:lnTo>
                <a:lnTo>
                  <a:pt x="6040" y="11204"/>
                </a:lnTo>
                <a:lnTo>
                  <a:pt x="5163" y="10327"/>
                </a:lnTo>
                <a:lnTo>
                  <a:pt x="5163" y="10327"/>
                </a:lnTo>
                <a:lnTo>
                  <a:pt x="5115" y="10279"/>
                </a:lnTo>
                <a:lnTo>
                  <a:pt x="5090" y="10206"/>
                </a:lnTo>
                <a:lnTo>
                  <a:pt x="5066" y="10059"/>
                </a:lnTo>
                <a:lnTo>
                  <a:pt x="5090" y="9913"/>
                </a:lnTo>
                <a:lnTo>
                  <a:pt x="5115" y="9840"/>
                </a:lnTo>
                <a:lnTo>
                  <a:pt x="5163" y="9792"/>
                </a:lnTo>
                <a:lnTo>
                  <a:pt x="6503" y="8452"/>
                </a:lnTo>
                <a:lnTo>
                  <a:pt x="6503" y="8452"/>
                </a:lnTo>
                <a:lnTo>
                  <a:pt x="6552" y="8403"/>
                </a:lnTo>
                <a:lnTo>
                  <a:pt x="6576" y="8330"/>
                </a:lnTo>
                <a:lnTo>
                  <a:pt x="6600" y="8184"/>
                </a:lnTo>
                <a:lnTo>
                  <a:pt x="6576" y="8038"/>
                </a:lnTo>
                <a:lnTo>
                  <a:pt x="6552" y="7965"/>
                </a:lnTo>
                <a:lnTo>
                  <a:pt x="6503" y="7916"/>
                </a:lnTo>
                <a:lnTo>
                  <a:pt x="5163" y="6577"/>
                </a:lnTo>
                <a:lnTo>
                  <a:pt x="5163" y="6577"/>
                </a:lnTo>
                <a:lnTo>
                  <a:pt x="5115" y="6528"/>
                </a:lnTo>
                <a:lnTo>
                  <a:pt x="5090" y="6455"/>
                </a:lnTo>
                <a:lnTo>
                  <a:pt x="5066" y="6309"/>
                </a:lnTo>
                <a:lnTo>
                  <a:pt x="5090" y="6163"/>
                </a:lnTo>
                <a:lnTo>
                  <a:pt x="5115" y="6090"/>
                </a:lnTo>
                <a:lnTo>
                  <a:pt x="5163" y="6041"/>
                </a:lnTo>
                <a:lnTo>
                  <a:pt x="6040" y="5164"/>
                </a:lnTo>
                <a:lnTo>
                  <a:pt x="6040" y="5164"/>
                </a:lnTo>
                <a:lnTo>
                  <a:pt x="6089" y="5115"/>
                </a:lnTo>
                <a:lnTo>
                  <a:pt x="6162" y="5091"/>
                </a:lnTo>
                <a:lnTo>
                  <a:pt x="6308" y="5067"/>
                </a:lnTo>
                <a:lnTo>
                  <a:pt x="6454" y="5091"/>
                </a:lnTo>
                <a:lnTo>
                  <a:pt x="6527" y="5115"/>
                </a:lnTo>
                <a:lnTo>
                  <a:pt x="6576" y="5164"/>
                </a:lnTo>
                <a:lnTo>
                  <a:pt x="7915" y="6504"/>
                </a:lnTo>
                <a:lnTo>
                  <a:pt x="7915" y="6504"/>
                </a:lnTo>
                <a:lnTo>
                  <a:pt x="7964" y="6552"/>
                </a:lnTo>
                <a:lnTo>
                  <a:pt x="8037" y="6577"/>
                </a:lnTo>
                <a:lnTo>
                  <a:pt x="8183" y="6601"/>
                </a:lnTo>
                <a:lnTo>
                  <a:pt x="8330" y="6577"/>
                </a:lnTo>
                <a:lnTo>
                  <a:pt x="8403" y="6552"/>
                </a:lnTo>
                <a:lnTo>
                  <a:pt x="8451" y="6504"/>
                </a:lnTo>
                <a:lnTo>
                  <a:pt x="9791" y="5164"/>
                </a:lnTo>
                <a:lnTo>
                  <a:pt x="9791" y="5164"/>
                </a:lnTo>
                <a:lnTo>
                  <a:pt x="9840" y="5115"/>
                </a:lnTo>
                <a:lnTo>
                  <a:pt x="9913" y="5091"/>
                </a:lnTo>
                <a:lnTo>
                  <a:pt x="10059" y="5067"/>
                </a:lnTo>
                <a:lnTo>
                  <a:pt x="10205" y="5091"/>
                </a:lnTo>
                <a:lnTo>
                  <a:pt x="10278" y="5115"/>
                </a:lnTo>
                <a:lnTo>
                  <a:pt x="10327" y="5164"/>
                </a:lnTo>
                <a:lnTo>
                  <a:pt x="11203" y="6041"/>
                </a:lnTo>
                <a:lnTo>
                  <a:pt x="11203" y="6041"/>
                </a:lnTo>
                <a:lnTo>
                  <a:pt x="11252" y="6090"/>
                </a:lnTo>
                <a:lnTo>
                  <a:pt x="11276" y="6163"/>
                </a:lnTo>
                <a:lnTo>
                  <a:pt x="11301" y="6309"/>
                </a:lnTo>
                <a:lnTo>
                  <a:pt x="11276" y="6455"/>
                </a:lnTo>
                <a:lnTo>
                  <a:pt x="11252" y="6528"/>
                </a:lnTo>
                <a:lnTo>
                  <a:pt x="11203" y="6577"/>
                </a:lnTo>
                <a:lnTo>
                  <a:pt x="9864" y="7916"/>
                </a:lnTo>
                <a:lnTo>
                  <a:pt x="9864" y="7916"/>
                </a:lnTo>
                <a:lnTo>
                  <a:pt x="9815" y="7965"/>
                </a:lnTo>
                <a:lnTo>
                  <a:pt x="9791" y="8038"/>
                </a:lnTo>
                <a:lnTo>
                  <a:pt x="9766" y="8184"/>
                </a:lnTo>
                <a:lnTo>
                  <a:pt x="9791" y="8330"/>
                </a:lnTo>
                <a:lnTo>
                  <a:pt x="9815" y="8403"/>
                </a:lnTo>
                <a:lnTo>
                  <a:pt x="9864" y="8452"/>
                </a:lnTo>
                <a:lnTo>
                  <a:pt x="9864" y="8452"/>
                </a:lnTo>
                <a:close/>
              </a:path>
            </a:pathLst>
          </a:custGeom>
          <a:solidFill>
            <a:srgbClr val="42519B"/>
          </a:solidFill>
          <a:ln w="12175" cap="rnd" cmpd="sng">
            <a:solidFill>
              <a:srgbClr val="00AC8C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endParaRPr lang="fr-FR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89" name="Shape 668"/>
          <p:cNvGrpSpPr/>
          <p:nvPr/>
        </p:nvGrpSpPr>
        <p:grpSpPr>
          <a:xfrm>
            <a:off x="3630378" y="1834665"/>
            <a:ext cx="446789" cy="438124"/>
            <a:chOff x="5141633" y="54758"/>
            <a:chExt cx="395800" cy="395800"/>
          </a:xfrm>
          <a:solidFill>
            <a:srgbClr val="496391"/>
          </a:solidFill>
        </p:grpSpPr>
        <p:sp>
          <p:nvSpPr>
            <p:cNvPr id="90" name="Shape 669"/>
            <p:cNvSpPr/>
            <p:nvPr/>
          </p:nvSpPr>
          <p:spPr>
            <a:xfrm>
              <a:off x="5141633" y="54758"/>
              <a:ext cx="395800" cy="395800"/>
            </a:xfrm>
            <a:custGeom>
              <a:avLst/>
              <a:gdLst/>
              <a:ahLst/>
              <a:cxnLst/>
              <a:rect l="0" t="0" r="0" b="0"/>
              <a:pathLst>
                <a:path w="15832" h="15832" fill="none" extrusionOk="0">
                  <a:moveTo>
                    <a:pt x="7916" y="1"/>
                  </a:moveTo>
                  <a:lnTo>
                    <a:pt x="7916" y="1"/>
                  </a:lnTo>
                  <a:lnTo>
                    <a:pt x="7502" y="25"/>
                  </a:lnTo>
                  <a:lnTo>
                    <a:pt x="7112" y="49"/>
                  </a:lnTo>
                  <a:lnTo>
                    <a:pt x="6723" y="98"/>
                  </a:lnTo>
                  <a:lnTo>
                    <a:pt x="6333" y="171"/>
                  </a:lnTo>
                  <a:lnTo>
                    <a:pt x="5943" y="244"/>
                  </a:lnTo>
                  <a:lnTo>
                    <a:pt x="5553" y="366"/>
                  </a:lnTo>
                  <a:lnTo>
                    <a:pt x="5188" y="488"/>
                  </a:lnTo>
                  <a:lnTo>
                    <a:pt x="4847" y="634"/>
                  </a:lnTo>
                  <a:lnTo>
                    <a:pt x="4482" y="780"/>
                  </a:lnTo>
                  <a:lnTo>
                    <a:pt x="4141" y="950"/>
                  </a:lnTo>
                  <a:lnTo>
                    <a:pt x="3824" y="1145"/>
                  </a:lnTo>
                  <a:lnTo>
                    <a:pt x="3483" y="1364"/>
                  </a:lnTo>
                  <a:lnTo>
                    <a:pt x="3191" y="1584"/>
                  </a:lnTo>
                  <a:lnTo>
                    <a:pt x="2874" y="1803"/>
                  </a:lnTo>
                  <a:lnTo>
                    <a:pt x="2607" y="2071"/>
                  </a:lnTo>
                  <a:lnTo>
                    <a:pt x="2314" y="2314"/>
                  </a:lnTo>
                  <a:lnTo>
                    <a:pt x="2071" y="2607"/>
                  </a:lnTo>
                  <a:lnTo>
                    <a:pt x="1803" y="2874"/>
                  </a:lnTo>
                  <a:lnTo>
                    <a:pt x="1584" y="3191"/>
                  </a:lnTo>
                  <a:lnTo>
                    <a:pt x="1364" y="3483"/>
                  </a:lnTo>
                  <a:lnTo>
                    <a:pt x="1145" y="3824"/>
                  </a:lnTo>
                  <a:lnTo>
                    <a:pt x="950" y="4141"/>
                  </a:lnTo>
                  <a:lnTo>
                    <a:pt x="780" y="4482"/>
                  </a:lnTo>
                  <a:lnTo>
                    <a:pt x="634" y="4847"/>
                  </a:lnTo>
                  <a:lnTo>
                    <a:pt x="488" y="5188"/>
                  </a:lnTo>
                  <a:lnTo>
                    <a:pt x="366" y="5553"/>
                  </a:lnTo>
                  <a:lnTo>
                    <a:pt x="244" y="5943"/>
                  </a:lnTo>
                  <a:lnTo>
                    <a:pt x="171" y="6333"/>
                  </a:lnTo>
                  <a:lnTo>
                    <a:pt x="98" y="6722"/>
                  </a:lnTo>
                  <a:lnTo>
                    <a:pt x="49" y="7112"/>
                  </a:lnTo>
                  <a:lnTo>
                    <a:pt x="25" y="7502"/>
                  </a:lnTo>
                  <a:lnTo>
                    <a:pt x="1" y="7916"/>
                  </a:lnTo>
                  <a:lnTo>
                    <a:pt x="1" y="7916"/>
                  </a:lnTo>
                  <a:lnTo>
                    <a:pt x="25" y="8330"/>
                  </a:lnTo>
                  <a:lnTo>
                    <a:pt x="49" y="8720"/>
                  </a:lnTo>
                  <a:lnTo>
                    <a:pt x="98" y="9109"/>
                  </a:lnTo>
                  <a:lnTo>
                    <a:pt x="171" y="9499"/>
                  </a:lnTo>
                  <a:lnTo>
                    <a:pt x="244" y="9889"/>
                  </a:lnTo>
                  <a:lnTo>
                    <a:pt x="366" y="10278"/>
                  </a:lnTo>
                  <a:lnTo>
                    <a:pt x="488" y="10644"/>
                  </a:lnTo>
                  <a:lnTo>
                    <a:pt x="634" y="10985"/>
                  </a:lnTo>
                  <a:lnTo>
                    <a:pt x="780" y="11350"/>
                  </a:lnTo>
                  <a:lnTo>
                    <a:pt x="950" y="11691"/>
                  </a:lnTo>
                  <a:lnTo>
                    <a:pt x="1145" y="12008"/>
                  </a:lnTo>
                  <a:lnTo>
                    <a:pt x="1364" y="12348"/>
                  </a:lnTo>
                  <a:lnTo>
                    <a:pt x="1584" y="12641"/>
                  </a:lnTo>
                  <a:lnTo>
                    <a:pt x="1803" y="12957"/>
                  </a:lnTo>
                  <a:lnTo>
                    <a:pt x="2071" y="13225"/>
                  </a:lnTo>
                  <a:lnTo>
                    <a:pt x="2314" y="13518"/>
                  </a:lnTo>
                  <a:lnTo>
                    <a:pt x="2607" y="13761"/>
                  </a:lnTo>
                  <a:lnTo>
                    <a:pt x="2874" y="14029"/>
                  </a:lnTo>
                  <a:lnTo>
                    <a:pt x="3191" y="14248"/>
                  </a:lnTo>
                  <a:lnTo>
                    <a:pt x="3483" y="14467"/>
                  </a:lnTo>
                  <a:lnTo>
                    <a:pt x="3824" y="14687"/>
                  </a:lnTo>
                  <a:lnTo>
                    <a:pt x="4141" y="14881"/>
                  </a:lnTo>
                  <a:lnTo>
                    <a:pt x="4482" y="15052"/>
                  </a:lnTo>
                  <a:lnTo>
                    <a:pt x="4847" y="15198"/>
                  </a:lnTo>
                  <a:lnTo>
                    <a:pt x="5188" y="15344"/>
                  </a:lnTo>
                  <a:lnTo>
                    <a:pt x="5553" y="15466"/>
                  </a:lnTo>
                  <a:lnTo>
                    <a:pt x="5943" y="15588"/>
                  </a:lnTo>
                  <a:lnTo>
                    <a:pt x="6333" y="15661"/>
                  </a:lnTo>
                  <a:lnTo>
                    <a:pt x="6723" y="15734"/>
                  </a:lnTo>
                  <a:lnTo>
                    <a:pt x="7112" y="15783"/>
                  </a:lnTo>
                  <a:lnTo>
                    <a:pt x="7502" y="15807"/>
                  </a:lnTo>
                  <a:lnTo>
                    <a:pt x="7916" y="15831"/>
                  </a:lnTo>
                  <a:lnTo>
                    <a:pt x="7916" y="15831"/>
                  </a:lnTo>
                  <a:lnTo>
                    <a:pt x="8330" y="15807"/>
                  </a:lnTo>
                  <a:lnTo>
                    <a:pt x="8720" y="15783"/>
                  </a:lnTo>
                  <a:lnTo>
                    <a:pt x="9109" y="15734"/>
                  </a:lnTo>
                  <a:lnTo>
                    <a:pt x="9499" y="15661"/>
                  </a:lnTo>
                  <a:lnTo>
                    <a:pt x="9889" y="15588"/>
                  </a:lnTo>
                  <a:lnTo>
                    <a:pt x="10278" y="15466"/>
                  </a:lnTo>
                  <a:lnTo>
                    <a:pt x="10644" y="15344"/>
                  </a:lnTo>
                  <a:lnTo>
                    <a:pt x="10985" y="15198"/>
                  </a:lnTo>
                  <a:lnTo>
                    <a:pt x="11350" y="15052"/>
                  </a:lnTo>
                  <a:lnTo>
                    <a:pt x="11691" y="14881"/>
                  </a:lnTo>
                  <a:lnTo>
                    <a:pt x="12008" y="14687"/>
                  </a:lnTo>
                  <a:lnTo>
                    <a:pt x="12349" y="14467"/>
                  </a:lnTo>
                  <a:lnTo>
                    <a:pt x="12641" y="14248"/>
                  </a:lnTo>
                  <a:lnTo>
                    <a:pt x="12957" y="14029"/>
                  </a:lnTo>
                  <a:lnTo>
                    <a:pt x="13225" y="13761"/>
                  </a:lnTo>
                  <a:lnTo>
                    <a:pt x="13518" y="13518"/>
                  </a:lnTo>
                  <a:lnTo>
                    <a:pt x="13761" y="13225"/>
                  </a:lnTo>
                  <a:lnTo>
                    <a:pt x="14029" y="12957"/>
                  </a:lnTo>
                  <a:lnTo>
                    <a:pt x="14248" y="12641"/>
                  </a:lnTo>
                  <a:lnTo>
                    <a:pt x="14467" y="12348"/>
                  </a:lnTo>
                  <a:lnTo>
                    <a:pt x="14687" y="12008"/>
                  </a:lnTo>
                  <a:lnTo>
                    <a:pt x="14881" y="11691"/>
                  </a:lnTo>
                  <a:lnTo>
                    <a:pt x="15052" y="11350"/>
                  </a:lnTo>
                  <a:lnTo>
                    <a:pt x="15198" y="10985"/>
                  </a:lnTo>
                  <a:lnTo>
                    <a:pt x="15344" y="10644"/>
                  </a:lnTo>
                  <a:lnTo>
                    <a:pt x="15466" y="10278"/>
                  </a:lnTo>
                  <a:lnTo>
                    <a:pt x="15588" y="9889"/>
                  </a:lnTo>
                  <a:lnTo>
                    <a:pt x="15661" y="9499"/>
                  </a:lnTo>
                  <a:lnTo>
                    <a:pt x="15734" y="9109"/>
                  </a:lnTo>
                  <a:lnTo>
                    <a:pt x="15783" y="8720"/>
                  </a:lnTo>
                  <a:lnTo>
                    <a:pt x="15807" y="8330"/>
                  </a:lnTo>
                  <a:lnTo>
                    <a:pt x="15831" y="7916"/>
                  </a:lnTo>
                  <a:lnTo>
                    <a:pt x="15831" y="7916"/>
                  </a:lnTo>
                  <a:lnTo>
                    <a:pt x="15807" y="7502"/>
                  </a:lnTo>
                  <a:lnTo>
                    <a:pt x="15783" y="7112"/>
                  </a:lnTo>
                  <a:lnTo>
                    <a:pt x="15734" y="6722"/>
                  </a:lnTo>
                  <a:lnTo>
                    <a:pt x="15661" y="6333"/>
                  </a:lnTo>
                  <a:lnTo>
                    <a:pt x="15588" y="5943"/>
                  </a:lnTo>
                  <a:lnTo>
                    <a:pt x="15466" y="5553"/>
                  </a:lnTo>
                  <a:lnTo>
                    <a:pt x="15344" y="5188"/>
                  </a:lnTo>
                  <a:lnTo>
                    <a:pt x="15198" y="4847"/>
                  </a:lnTo>
                  <a:lnTo>
                    <a:pt x="15052" y="4482"/>
                  </a:lnTo>
                  <a:lnTo>
                    <a:pt x="14881" y="4141"/>
                  </a:lnTo>
                  <a:lnTo>
                    <a:pt x="14687" y="3824"/>
                  </a:lnTo>
                  <a:lnTo>
                    <a:pt x="14467" y="3483"/>
                  </a:lnTo>
                  <a:lnTo>
                    <a:pt x="14248" y="3191"/>
                  </a:lnTo>
                  <a:lnTo>
                    <a:pt x="14029" y="2874"/>
                  </a:lnTo>
                  <a:lnTo>
                    <a:pt x="13761" y="2607"/>
                  </a:lnTo>
                  <a:lnTo>
                    <a:pt x="13518" y="2314"/>
                  </a:lnTo>
                  <a:lnTo>
                    <a:pt x="13225" y="2071"/>
                  </a:lnTo>
                  <a:lnTo>
                    <a:pt x="12957" y="1803"/>
                  </a:lnTo>
                  <a:lnTo>
                    <a:pt x="12641" y="1584"/>
                  </a:lnTo>
                  <a:lnTo>
                    <a:pt x="12349" y="1364"/>
                  </a:lnTo>
                  <a:lnTo>
                    <a:pt x="12008" y="1145"/>
                  </a:lnTo>
                  <a:lnTo>
                    <a:pt x="11691" y="950"/>
                  </a:lnTo>
                  <a:lnTo>
                    <a:pt x="11350" y="780"/>
                  </a:lnTo>
                  <a:lnTo>
                    <a:pt x="10985" y="634"/>
                  </a:lnTo>
                  <a:lnTo>
                    <a:pt x="10644" y="488"/>
                  </a:lnTo>
                  <a:lnTo>
                    <a:pt x="10278" y="366"/>
                  </a:lnTo>
                  <a:lnTo>
                    <a:pt x="9889" y="244"/>
                  </a:lnTo>
                  <a:lnTo>
                    <a:pt x="9499" y="171"/>
                  </a:lnTo>
                  <a:lnTo>
                    <a:pt x="9109" y="98"/>
                  </a:lnTo>
                  <a:lnTo>
                    <a:pt x="8720" y="49"/>
                  </a:lnTo>
                  <a:lnTo>
                    <a:pt x="8330" y="25"/>
                  </a:lnTo>
                  <a:lnTo>
                    <a:pt x="7916" y="1"/>
                  </a:lnTo>
                  <a:lnTo>
                    <a:pt x="7916" y="1"/>
                  </a:lnTo>
                  <a:close/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91" name="Shape 670"/>
            <p:cNvSpPr/>
            <p:nvPr/>
          </p:nvSpPr>
          <p:spPr>
            <a:xfrm>
              <a:off x="5165983" y="79108"/>
              <a:ext cx="347100" cy="347100"/>
            </a:xfrm>
            <a:custGeom>
              <a:avLst/>
              <a:gdLst/>
              <a:ahLst/>
              <a:cxnLst/>
              <a:rect l="0" t="0" r="0" b="0"/>
              <a:pathLst>
                <a:path w="13884" h="13884" fill="none" extrusionOk="0">
                  <a:moveTo>
                    <a:pt x="6942" y="13883"/>
                  </a:moveTo>
                  <a:lnTo>
                    <a:pt x="6942" y="13883"/>
                  </a:lnTo>
                  <a:lnTo>
                    <a:pt x="6577" y="13883"/>
                  </a:lnTo>
                  <a:lnTo>
                    <a:pt x="6236" y="13834"/>
                  </a:lnTo>
                  <a:lnTo>
                    <a:pt x="5895" y="13810"/>
                  </a:lnTo>
                  <a:lnTo>
                    <a:pt x="5554" y="13737"/>
                  </a:lnTo>
                  <a:lnTo>
                    <a:pt x="5213" y="13664"/>
                  </a:lnTo>
                  <a:lnTo>
                    <a:pt x="4872" y="13566"/>
                  </a:lnTo>
                  <a:lnTo>
                    <a:pt x="4555" y="13469"/>
                  </a:lnTo>
                  <a:lnTo>
                    <a:pt x="4239" y="13323"/>
                  </a:lnTo>
                  <a:lnTo>
                    <a:pt x="3946" y="13201"/>
                  </a:lnTo>
                  <a:lnTo>
                    <a:pt x="3630" y="13031"/>
                  </a:lnTo>
                  <a:lnTo>
                    <a:pt x="3337" y="12884"/>
                  </a:lnTo>
                  <a:lnTo>
                    <a:pt x="3069" y="12690"/>
                  </a:lnTo>
                  <a:lnTo>
                    <a:pt x="2802" y="12495"/>
                  </a:lnTo>
                  <a:lnTo>
                    <a:pt x="2534" y="12300"/>
                  </a:lnTo>
                  <a:lnTo>
                    <a:pt x="2290" y="12081"/>
                  </a:lnTo>
                  <a:lnTo>
                    <a:pt x="2047" y="11837"/>
                  </a:lnTo>
                  <a:lnTo>
                    <a:pt x="1803" y="11594"/>
                  </a:lnTo>
                  <a:lnTo>
                    <a:pt x="1584" y="11350"/>
                  </a:lnTo>
                  <a:lnTo>
                    <a:pt x="1389" y="11082"/>
                  </a:lnTo>
                  <a:lnTo>
                    <a:pt x="1194" y="10814"/>
                  </a:lnTo>
                  <a:lnTo>
                    <a:pt x="999" y="10546"/>
                  </a:lnTo>
                  <a:lnTo>
                    <a:pt x="853" y="10254"/>
                  </a:lnTo>
                  <a:lnTo>
                    <a:pt x="683" y="9938"/>
                  </a:lnTo>
                  <a:lnTo>
                    <a:pt x="561" y="9645"/>
                  </a:lnTo>
                  <a:lnTo>
                    <a:pt x="415" y="9329"/>
                  </a:lnTo>
                  <a:lnTo>
                    <a:pt x="317" y="9012"/>
                  </a:lnTo>
                  <a:lnTo>
                    <a:pt x="220" y="8671"/>
                  </a:lnTo>
                  <a:lnTo>
                    <a:pt x="147" y="8330"/>
                  </a:lnTo>
                  <a:lnTo>
                    <a:pt x="74" y="7989"/>
                  </a:lnTo>
                  <a:lnTo>
                    <a:pt x="49" y="7648"/>
                  </a:lnTo>
                  <a:lnTo>
                    <a:pt x="1" y="7307"/>
                  </a:lnTo>
                  <a:lnTo>
                    <a:pt x="1" y="6942"/>
                  </a:lnTo>
                  <a:lnTo>
                    <a:pt x="1" y="6942"/>
                  </a:lnTo>
                  <a:lnTo>
                    <a:pt x="1" y="6577"/>
                  </a:lnTo>
                  <a:lnTo>
                    <a:pt x="49" y="6236"/>
                  </a:lnTo>
                  <a:lnTo>
                    <a:pt x="74" y="5895"/>
                  </a:lnTo>
                  <a:lnTo>
                    <a:pt x="147" y="5554"/>
                  </a:lnTo>
                  <a:lnTo>
                    <a:pt x="220" y="5213"/>
                  </a:lnTo>
                  <a:lnTo>
                    <a:pt x="317" y="4872"/>
                  </a:lnTo>
                  <a:lnTo>
                    <a:pt x="415" y="4555"/>
                  </a:lnTo>
                  <a:lnTo>
                    <a:pt x="561" y="4238"/>
                  </a:lnTo>
                  <a:lnTo>
                    <a:pt x="683" y="3946"/>
                  </a:lnTo>
                  <a:lnTo>
                    <a:pt x="853" y="3630"/>
                  </a:lnTo>
                  <a:lnTo>
                    <a:pt x="999" y="3337"/>
                  </a:lnTo>
                  <a:lnTo>
                    <a:pt x="1194" y="3069"/>
                  </a:lnTo>
                  <a:lnTo>
                    <a:pt x="1389" y="2802"/>
                  </a:lnTo>
                  <a:lnTo>
                    <a:pt x="1584" y="2534"/>
                  </a:lnTo>
                  <a:lnTo>
                    <a:pt x="1803" y="2290"/>
                  </a:lnTo>
                  <a:lnTo>
                    <a:pt x="2047" y="2047"/>
                  </a:lnTo>
                  <a:lnTo>
                    <a:pt x="2290" y="1803"/>
                  </a:lnTo>
                  <a:lnTo>
                    <a:pt x="2534" y="1584"/>
                  </a:lnTo>
                  <a:lnTo>
                    <a:pt x="2802" y="1389"/>
                  </a:lnTo>
                  <a:lnTo>
                    <a:pt x="3069" y="1194"/>
                  </a:lnTo>
                  <a:lnTo>
                    <a:pt x="3337" y="999"/>
                  </a:lnTo>
                  <a:lnTo>
                    <a:pt x="3630" y="853"/>
                  </a:lnTo>
                  <a:lnTo>
                    <a:pt x="3946" y="683"/>
                  </a:lnTo>
                  <a:lnTo>
                    <a:pt x="4239" y="561"/>
                  </a:lnTo>
                  <a:lnTo>
                    <a:pt x="4555" y="415"/>
                  </a:lnTo>
                  <a:lnTo>
                    <a:pt x="4872" y="317"/>
                  </a:lnTo>
                  <a:lnTo>
                    <a:pt x="5213" y="220"/>
                  </a:lnTo>
                  <a:lnTo>
                    <a:pt x="5554" y="147"/>
                  </a:lnTo>
                  <a:lnTo>
                    <a:pt x="5895" y="74"/>
                  </a:lnTo>
                  <a:lnTo>
                    <a:pt x="6236" y="49"/>
                  </a:lnTo>
                  <a:lnTo>
                    <a:pt x="6577" y="1"/>
                  </a:lnTo>
                  <a:lnTo>
                    <a:pt x="6942" y="1"/>
                  </a:lnTo>
                  <a:lnTo>
                    <a:pt x="6942" y="1"/>
                  </a:lnTo>
                  <a:lnTo>
                    <a:pt x="7307" y="1"/>
                  </a:lnTo>
                  <a:lnTo>
                    <a:pt x="7648" y="49"/>
                  </a:lnTo>
                  <a:lnTo>
                    <a:pt x="7989" y="74"/>
                  </a:lnTo>
                  <a:lnTo>
                    <a:pt x="8330" y="147"/>
                  </a:lnTo>
                  <a:lnTo>
                    <a:pt x="8671" y="220"/>
                  </a:lnTo>
                  <a:lnTo>
                    <a:pt x="9012" y="317"/>
                  </a:lnTo>
                  <a:lnTo>
                    <a:pt x="9329" y="415"/>
                  </a:lnTo>
                  <a:lnTo>
                    <a:pt x="9645" y="561"/>
                  </a:lnTo>
                  <a:lnTo>
                    <a:pt x="9938" y="683"/>
                  </a:lnTo>
                  <a:lnTo>
                    <a:pt x="10254" y="853"/>
                  </a:lnTo>
                  <a:lnTo>
                    <a:pt x="10546" y="999"/>
                  </a:lnTo>
                  <a:lnTo>
                    <a:pt x="10814" y="1194"/>
                  </a:lnTo>
                  <a:lnTo>
                    <a:pt x="11082" y="1389"/>
                  </a:lnTo>
                  <a:lnTo>
                    <a:pt x="11350" y="1584"/>
                  </a:lnTo>
                  <a:lnTo>
                    <a:pt x="11594" y="1803"/>
                  </a:lnTo>
                  <a:lnTo>
                    <a:pt x="11837" y="2047"/>
                  </a:lnTo>
                  <a:lnTo>
                    <a:pt x="12081" y="2290"/>
                  </a:lnTo>
                  <a:lnTo>
                    <a:pt x="12300" y="2534"/>
                  </a:lnTo>
                  <a:lnTo>
                    <a:pt x="12495" y="2802"/>
                  </a:lnTo>
                  <a:lnTo>
                    <a:pt x="12690" y="3069"/>
                  </a:lnTo>
                  <a:lnTo>
                    <a:pt x="12885" y="3337"/>
                  </a:lnTo>
                  <a:lnTo>
                    <a:pt x="13031" y="3630"/>
                  </a:lnTo>
                  <a:lnTo>
                    <a:pt x="13201" y="3946"/>
                  </a:lnTo>
                  <a:lnTo>
                    <a:pt x="13323" y="4238"/>
                  </a:lnTo>
                  <a:lnTo>
                    <a:pt x="13469" y="4555"/>
                  </a:lnTo>
                  <a:lnTo>
                    <a:pt x="13566" y="4872"/>
                  </a:lnTo>
                  <a:lnTo>
                    <a:pt x="13664" y="5213"/>
                  </a:lnTo>
                  <a:lnTo>
                    <a:pt x="13737" y="5554"/>
                  </a:lnTo>
                  <a:lnTo>
                    <a:pt x="13810" y="5895"/>
                  </a:lnTo>
                  <a:lnTo>
                    <a:pt x="13834" y="6236"/>
                  </a:lnTo>
                  <a:lnTo>
                    <a:pt x="13883" y="6577"/>
                  </a:lnTo>
                  <a:lnTo>
                    <a:pt x="13883" y="6942"/>
                  </a:lnTo>
                  <a:lnTo>
                    <a:pt x="13883" y="6942"/>
                  </a:lnTo>
                  <a:lnTo>
                    <a:pt x="13883" y="7307"/>
                  </a:lnTo>
                  <a:lnTo>
                    <a:pt x="13834" y="7648"/>
                  </a:lnTo>
                  <a:lnTo>
                    <a:pt x="13810" y="7989"/>
                  </a:lnTo>
                  <a:lnTo>
                    <a:pt x="13737" y="8330"/>
                  </a:lnTo>
                  <a:lnTo>
                    <a:pt x="13664" y="8671"/>
                  </a:lnTo>
                  <a:lnTo>
                    <a:pt x="13566" y="9012"/>
                  </a:lnTo>
                  <a:lnTo>
                    <a:pt x="13469" y="9329"/>
                  </a:lnTo>
                  <a:lnTo>
                    <a:pt x="13323" y="9645"/>
                  </a:lnTo>
                  <a:lnTo>
                    <a:pt x="13201" y="9938"/>
                  </a:lnTo>
                  <a:lnTo>
                    <a:pt x="13031" y="10254"/>
                  </a:lnTo>
                  <a:lnTo>
                    <a:pt x="12885" y="10546"/>
                  </a:lnTo>
                  <a:lnTo>
                    <a:pt x="12690" y="10814"/>
                  </a:lnTo>
                  <a:lnTo>
                    <a:pt x="12495" y="11082"/>
                  </a:lnTo>
                  <a:lnTo>
                    <a:pt x="12300" y="11350"/>
                  </a:lnTo>
                  <a:lnTo>
                    <a:pt x="12081" y="11594"/>
                  </a:lnTo>
                  <a:lnTo>
                    <a:pt x="11837" y="11837"/>
                  </a:lnTo>
                  <a:lnTo>
                    <a:pt x="11594" y="12081"/>
                  </a:lnTo>
                  <a:lnTo>
                    <a:pt x="11350" y="12300"/>
                  </a:lnTo>
                  <a:lnTo>
                    <a:pt x="11082" y="12495"/>
                  </a:lnTo>
                  <a:lnTo>
                    <a:pt x="10814" y="12690"/>
                  </a:lnTo>
                  <a:lnTo>
                    <a:pt x="10546" y="12884"/>
                  </a:lnTo>
                  <a:lnTo>
                    <a:pt x="10254" y="13031"/>
                  </a:lnTo>
                  <a:lnTo>
                    <a:pt x="9938" y="13201"/>
                  </a:lnTo>
                  <a:lnTo>
                    <a:pt x="9645" y="13323"/>
                  </a:lnTo>
                  <a:lnTo>
                    <a:pt x="9329" y="13469"/>
                  </a:lnTo>
                  <a:lnTo>
                    <a:pt x="9012" y="13566"/>
                  </a:lnTo>
                  <a:lnTo>
                    <a:pt x="8671" y="13664"/>
                  </a:lnTo>
                  <a:lnTo>
                    <a:pt x="8330" y="13737"/>
                  </a:lnTo>
                  <a:lnTo>
                    <a:pt x="7989" y="13810"/>
                  </a:lnTo>
                  <a:lnTo>
                    <a:pt x="7648" y="13834"/>
                  </a:lnTo>
                  <a:lnTo>
                    <a:pt x="7307" y="13883"/>
                  </a:lnTo>
                  <a:lnTo>
                    <a:pt x="6942" y="13883"/>
                  </a:lnTo>
                  <a:lnTo>
                    <a:pt x="6942" y="13883"/>
                  </a:lnTo>
                  <a:close/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92" name="Shape 671"/>
            <p:cNvSpPr/>
            <p:nvPr/>
          </p:nvSpPr>
          <p:spPr>
            <a:xfrm>
              <a:off x="5341333" y="143033"/>
              <a:ext cx="54825" cy="169300"/>
            </a:xfrm>
            <a:custGeom>
              <a:avLst/>
              <a:gdLst/>
              <a:ahLst/>
              <a:cxnLst/>
              <a:rect l="0" t="0" r="0" b="0"/>
              <a:pathLst>
                <a:path w="2193" h="6772" fill="none" extrusionOk="0">
                  <a:moveTo>
                    <a:pt x="1" y="1"/>
                  </a:moveTo>
                  <a:lnTo>
                    <a:pt x="1" y="4580"/>
                  </a:lnTo>
                  <a:lnTo>
                    <a:pt x="2193" y="6772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93" name="Shape 672"/>
            <p:cNvSpPr/>
            <p:nvPr/>
          </p:nvSpPr>
          <p:spPr>
            <a:xfrm>
              <a:off x="5339508" y="79108"/>
              <a:ext cx="25" cy="29250"/>
            </a:xfrm>
            <a:custGeom>
              <a:avLst/>
              <a:gdLst/>
              <a:ahLst/>
              <a:cxnLst/>
              <a:rect l="0" t="0" r="0" b="0"/>
              <a:pathLst>
                <a:path w="1" h="1170" fill="none" extrusionOk="0">
                  <a:moveTo>
                    <a:pt x="1" y="1170"/>
                  </a:moveTo>
                  <a:lnTo>
                    <a:pt x="1" y="1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94" name="Shape 673"/>
            <p:cNvSpPr/>
            <p:nvPr/>
          </p:nvSpPr>
          <p:spPr>
            <a:xfrm>
              <a:off x="5253058" y="102258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95" name="Shape 674"/>
            <p:cNvSpPr/>
            <p:nvPr/>
          </p:nvSpPr>
          <p:spPr>
            <a:xfrm>
              <a:off x="5253058" y="102258"/>
              <a:ext cx="14025" cy="24975"/>
            </a:xfrm>
            <a:custGeom>
              <a:avLst/>
              <a:gdLst/>
              <a:ahLst/>
              <a:cxnLst/>
              <a:rect l="0" t="0" r="0" b="0"/>
              <a:pathLst>
                <a:path w="561" h="999" fill="none" extrusionOk="0">
                  <a:moveTo>
                    <a:pt x="1" y="0"/>
                  </a:moveTo>
                  <a:lnTo>
                    <a:pt x="561" y="999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96" name="Shape 675"/>
            <p:cNvSpPr/>
            <p:nvPr/>
          </p:nvSpPr>
          <p:spPr>
            <a:xfrm>
              <a:off x="5189133" y="166183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97" name="Shape 676"/>
            <p:cNvSpPr/>
            <p:nvPr/>
          </p:nvSpPr>
          <p:spPr>
            <a:xfrm>
              <a:off x="5189133" y="166183"/>
              <a:ext cx="24975" cy="14025"/>
            </a:xfrm>
            <a:custGeom>
              <a:avLst/>
              <a:gdLst/>
              <a:ahLst/>
              <a:cxnLst/>
              <a:rect l="0" t="0" r="0" b="0"/>
              <a:pathLst>
                <a:path w="999" h="561" fill="none" extrusionOk="0">
                  <a:moveTo>
                    <a:pt x="0" y="0"/>
                  </a:moveTo>
                  <a:lnTo>
                    <a:pt x="999" y="561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98" name="Shape 677"/>
            <p:cNvSpPr/>
            <p:nvPr/>
          </p:nvSpPr>
          <p:spPr>
            <a:xfrm>
              <a:off x="5165983" y="252633"/>
              <a:ext cx="29250" cy="25"/>
            </a:xfrm>
            <a:custGeom>
              <a:avLst/>
              <a:gdLst/>
              <a:ahLst/>
              <a:cxnLst/>
              <a:rect l="0" t="0" r="0" b="0"/>
              <a:pathLst>
                <a:path w="1170" h="1" fill="none" extrusionOk="0">
                  <a:moveTo>
                    <a:pt x="1" y="1"/>
                  </a:moveTo>
                  <a:lnTo>
                    <a:pt x="1170" y="1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99" name="Shape 678"/>
            <p:cNvSpPr/>
            <p:nvPr/>
          </p:nvSpPr>
          <p:spPr>
            <a:xfrm>
              <a:off x="5189133" y="339108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100" name="Shape 679"/>
            <p:cNvSpPr/>
            <p:nvPr/>
          </p:nvSpPr>
          <p:spPr>
            <a:xfrm>
              <a:off x="5189133" y="325108"/>
              <a:ext cx="24975" cy="14025"/>
            </a:xfrm>
            <a:custGeom>
              <a:avLst/>
              <a:gdLst/>
              <a:ahLst/>
              <a:cxnLst/>
              <a:rect l="0" t="0" r="0" b="0"/>
              <a:pathLst>
                <a:path w="999" h="561" fill="none" extrusionOk="0">
                  <a:moveTo>
                    <a:pt x="0" y="560"/>
                  </a:moveTo>
                  <a:lnTo>
                    <a:pt x="999" y="0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101" name="Shape 680"/>
            <p:cNvSpPr/>
            <p:nvPr/>
          </p:nvSpPr>
          <p:spPr>
            <a:xfrm>
              <a:off x="5253058" y="378083"/>
              <a:ext cx="14025" cy="24975"/>
            </a:xfrm>
            <a:custGeom>
              <a:avLst/>
              <a:gdLst/>
              <a:ahLst/>
              <a:cxnLst/>
              <a:rect l="0" t="0" r="0" b="0"/>
              <a:pathLst>
                <a:path w="561" h="999" fill="none" extrusionOk="0">
                  <a:moveTo>
                    <a:pt x="1" y="999"/>
                  </a:moveTo>
                  <a:lnTo>
                    <a:pt x="561" y="0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102" name="Shape 681"/>
            <p:cNvSpPr/>
            <p:nvPr/>
          </p:nvSpPr>
          <p:spPr>
            <a:xfrm>
              <a:off x="5253058" y="403033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 dirty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103" name="Shape 682"/>
            <p:cNvSpPr/>
            <p:nvPr/>
          </p:nvSpPr>
          <p:spPr>
            <a:xfrm>
              <a:off x="5339508" y="396958"/>
              <a:ext cx="25" cy="29250"/>
            </a:xfrm>
            <a:custGeom>
              <a:avLst/>
              <a:gdLst/>
              <a:ahLst/>
              <a:cxnLst/>
              <a:rect l="0" t="0" r="0" b="0"/>
              <a:pathLst>
                <a:path w="1" h="1170" fill="none" extrusionOk="0">
                  <a:moveTo>
                    <a:pt x="1" y="0"/>
                  </a:moveTo>
                  <a:lnTo>
                    <a:pt x="1" y="1169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104" name="Shape 683"/>
            <p:cNvSpPr/>
            <p:nvPr/>
          </p:nvSpPr>
          <p:spPr>
            <a:xfrm>
              <a:off x="5411983" y="378083"/>
              <a:ext cx="14025" cy="24975"/>
            </a:xfrm>
            <a:custGeom>
              <a:avLst/>
              <a:gdLst/>
              <a:ahLst/>
              <a:cxnLst/>
              <a:rect l="0" t="0" r="0" b="0"/>
              <a:pathLst>
                <a:path w="561" h="999" fill="none" extrusionOk="0">
                  <a:moveTo>
                    <a:pt x="560" y="999"/>
                  </a:moveTo>
                  <a:lnTo>
                    <a:pt x="0" y="0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105" name="Shape 684"/>
            <p:cNvSpPr/>
            <p:nvPr/>
          </p:nvSpPr>
          <p:spPr>
            <a:xfrm>
              <a:off x="5425983" y="403033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106" name="Shape 685"/>
            <p:cNvSpPr/>
            <p:nvPr/>
          </p:nvSpPr>
          <p:spPr>
            <a:xfrm>
              <a:off x="5464958" y="325108"/>
              <a:ext cx="24975" cy="14025"/>
            </a:xfrm>
            <a:custGeom>
              <a:avLst/>
              <a:gdLst/>
              <a:ahLst/>
              <a:cxnLst/>
              <a:rect l="0" t="0" r="0" b="0"/>
              <a:pathLst>
                <a:path w="999" h="561" fill="none" extrusionOk="0">
                  <a:moveTo>
                    <a:pt x="999" y="560"/>
                  </a:moveTo>
                  <a:lnTo>
                    <a:pt x="0" y="0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107" name="Shape 686"/>
            <p:cNvSpPr/>
            <p:nvPr/>
          </p:nvSpPr>
          <p:spPr>
            <a:xfrm>
              <a:off x="5489908" y="339108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108" name="Shape 687"/>
            <p:cNvSpPr/>
            <p:nvPr/>
          </p:nvSpPr>
          <p:spPr>
            <a:xfrm>
              <a:off x="5483833" y="252633"/>
              <a:ext cx="29250" cy="25"/>
            </a:xfrm>
            <a:custGeom>
              <a:avLst/>
              <a:gdLst/>
              <a:ahLst/>
              <a:cxnLst/>
              <a:rect l="0" t="0" r="0" b="0"/>
              <a:pathLst>
                <a:path w="1170" h="1" fill="none" extrusionOk="0">
                  <a:moveTo>
                    <a:pt x="1169" y="1"/>
                  </a:moveTo>
                  <a:lnTo>
                    <a:pt x="0" y="1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109" name="Shape 688"/>
            <p:cNvSpPr/>
            <p:nvPr/>
          </p:nvSpPr>
          <p:spPr>
            <a:xfrm>
              <a:off x="5464958" y="166183"/>
              <a:ext cx="24975" cy="14025"/>
            </a:xfrm>
            <a:custGeom>
              <a:avLst/>
              <a:gdLst/>
              <a:ahLst/>
              <a:cxnLst/>
              <a:rect l="0" t="0" r="0" b="0"/>
              <a:pathLst>
                <a:path w="999" h="561" fill="none" extrusionOk="0">
                  <a:moveTo>
                    <a:pt x="0" y="561"/>
                  </a:moveTo>
                  <a:lnTo>
                    <a:pt x="999" y="0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110" name="Shape 689"/>
            <p:cNvSpPr/>
            <p:nvPr/>
          </p:nvSpPr>
          <p:spPr>
            <a:xfrm>
              <a:off x="5489908" y="166183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111" name="Shape 690"/>
            <p:cNvSpPr/>
            <p:nvPr/>
          </p:nvSpPr>
          <p:spPr>
            <a:xfrm>
              <a:off x="5411983" y="102258"/>
              <a:ext cx="14025" cy="24975"/>
            </a:xfrm>
            <a:custGeom>
              <a:avLst/>
              <a:gdLst/>
              <a:ahLst/>
              <a:cxnLst/>
              <a:rect l="0" t="0" r="0" b="0"/>
              <a:pathLst>
                <a:path w="561" h="999" fill="none" extrusionOk="0">
                  <a:moveTo>
                    <a:pt x="560" y="0"/>
                  </a:moveTo>
                  <a:lnTo>
                    <a:pt x="0" y="999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112" name="Shape 691"/>
            <p:cNvSpPr/>
            <p:nvPr/>
          </p:nvSpPr>
          <p:spPr>
            <a:xfrm>
              <a:off x="5425983" y="102258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</p:grpSp>
      <p:grpSp>
        <p:nvGrpSpPr>
          <p:cNvPr id="113" name="Shape 692"/>
          <p:cNvGrpSpPr/>
          <p:nvPr/>
        </p:nvGrpSpPr>
        <p:grpSpPr>
          <a:xfrm>
            <a:off x="5010311" y="1182593"/>
            <a:ext cx="453624" cy="421370"/>
            <a:chOff x="4574085" y="62428"/>
            <a:chExt cx="401900" cy="380575"/>
          </a:xfrm>
          <a:solidFill>
            <a:srgbClr val="496391"/>
          </a:solidFill>
        </p:grpSpPr>
        <p:sp>
          <p:nvSpPr>
            <p:cNvPr id="114" name="Shape 693"/>
            <p:cNvSpPr/>
            <p:nvPr/>
          </p:nvSpPr>
          <p:spPr>
            <a:xfrm>
              <a:off x="4574085" y="81928"/>
              <a:ext cx="401900" cy="67000"/>
            </a:xfrm>
            <a:custGeom>
              <a:avLst/>
              <a:gdLst/>
              <a:ahLst/>
              <a:cxnLst/>
              <a:rect l="0" t="0" r="0" b="0"/>
              <a:pathLst>
                <a:path w="16076" h="2680" fill="none" extrusionOk="0">
                  <a:moveTo>
                    <a:pt x="16075" y="2679"/>
                  </a:moveTo>
                  <a:lnTo>
                    <a:pt x="16075" y="0"/>
                  </a:lnTo>
                  <a:lnTo>
                    <a:pt x="1" y="0"/>
                  </a:lnTo>
                  <a:lnTo>
                    <a:pt x="1" y="2679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4EB8AE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115" name="Shape 694"/>
            <p:cNvSpPr/>
            <p:nvPr/>
          </p:nvSpPr>
          <p:spPr>
            <a:xfrm>
              <a:off x="4624635" y="92278"/>
              <a:ext cx="45075" cy="45075"/>
            </a:xfrm>
            <a:custGeom>
              <a:avLst/>
              <a:gdLst/>
              <a:ahLst/>
              <a:cxnLst/>
              <a:rect l="0" t="0" r="0" b="0"/>
              <a:pathLst>
                <a:path w="1803" h="1803" fill="none" extrusionOk="0">
                  <a:moveTo>
                    <a:pt x="902" y="1803"/>
                  </a:moveTo>
                  <a:lnTo>
                    <a:pt x="902" y="1803"/>
                  </a:lnTo>
                  <a:lnTo>
                    <a:pt x="731" y="1778"/>
                  </a:lnTo>
                  <a:lnTo>
                    <a:pt x="561" y="1729"/>
                  </a:lnTo>
                  <a:lnTo>
                    <a:pt x="390" y="1632"/>
                  </a:lnTo>
                  <a:lnTo>
                    <a:pt x="268" y="1535"/>
                  </a:lnTo>
                  <a:lnTo>
                    <a:pt x="147" y="1388"/>
                  </a:lnTo>
                  <a:lnTo>
                    <a:pt x="73" y="1242"/>
                  </a:lnTo>
                  <a:lnTo>
                    <a:pt x="25" y="1072"/>
                  </a:lnTo>
                  <a:lnTo>
                    <a:pt x="0" y="901"/>
                  </a:lnTo>
                  <a:lnTo>
                    <a:pt x="0" y="901"/>
                  </a:lnTo>
                  <a:lnTo>
                    <a:pt x="25" y="707"/>
                  </a:lnTo>
                  <a:lnTo>
                    <a:pt x="73" y="536"/>
                  </a:lnTo>
                  <a:lnTo>
                    <a:pt x="147" y="390"/>
                  </a:lnTo>
                  <a:lnTo>
                    <a:pt x="268" y="244"/>
                  </a:lnTo>
                  <a:lnTo>
                    <a:pt x="390" y="146"/>
                  </a:lnTo>
                  <a:lnTo>
                    <a:pt x="561" y="49"/>
                  </a:lnTo>
                  <a:lnTo>
                    <a:pt x="731" y="0"/>
                  </a:lnTo>
                  <a:lnTo>
                    <a:pt x="902" y="0"/>
                  </a:lnTo>
                  <a:lnTo>
                    <a:pt x="902" y="0"/>
                  </a:lnTo>
                  <a:lnTo>
                    <a:pt x="1072" y="0"/>
                  </a:lnTo>
                  <a:lnTo>
                    <a:pt x="1242" y="49"/>
                  </a:lnTo>
                  <a:lnTo>
                    <a:pt x="1413" y="146"/>
                  </a:lnTo>
                  <a:lnTo>
                    <a:pt x="1535" y="244"/>
                  </a:lnTo>
                  <a:lnTo>
                    <a:pt x="1657" y="390"/>
                  </a:lnTo>
                  <a:lnTo>
                    <a:pt x="1730" y="536"/>
                  </a:lnTo>
                  <a:lnTo>
                    <a:pt x="1778" y="707"/>
                  </a:lnTo>
                  <a:lnTo>
                    <a:pt x="1803" y="901"/>
                  </a:lnTo>
                  <a:lnTo>
                    <a:pt x="1803" y="901"/>
                  </a:lnTo>
                  <a:lnTo>
                    <a:pt x="1778" y="1072"/>
                  </a:lnTo>
                  <a:lnTo>
                    <a:pt x="1730" y="1242"/>
                  </a:lnTo>
                  <a:lnTo>
                    <a:pt x="1657" y="1388"/>
                  </a:lnTo>
                  <a:lnTo>
                    <a:pt x="1535" y="1535"/>
                  </a:lnTo>
                  <a:lnTo>
                    <a:pt x="1413" y="1632"/>
                  </a:lnTo>
                  <a:lnTo>
                    <a:pt x="1242" y="1729"/>
                  </a:lnTo>
                  <a:lnTo>
                    <a:pt x="1072" y="1778"/>
                  </a:lnTo>
                  <a:lnTo>
                    <a:pt x="902" y="1803"/>
                  </a:lnTo>
                  <a:lnTo>
                    <a:pt x="902" y="1803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4EB8AE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116" name="Shape 695"/>
            <p:cNvSpPr/>
            <p:nvPr/>
          </p:nvSpPr>
          <p:spPr>
            <a:xfrm>
              <a:off x="4880360" y="92278"/>
              <a:ext cx="45075" cy="45075"/>
            </a:xfrm>
            <a:custGeom>
              <a:avLst/>
              <a:gdLst/>
              <a:ahLst/>
              <a:cxnLst/>
              <a:rect l="0" t="0" r="0" b="0"/>
              <a:pathLst>
                <a:path w="1803" h="1803" fill="none" extrusionOk="0">
                  <a:moveTo>
                    <a:pt x="902" y="1803"/>
                  </a:moveTo>
                  <a:lnTo>
                    <a:pt x="902" y="1803"/>
                  </a:lnTo>
                  <a:lnTo>
                    <a:pt x="731" y="1778"/>
                  </a:lnTo>
                  <a:lnTo>
                    <a:pt x="561" y="1729"/>
                  </a:lnTo>
                  <a:lnTo>
                    <a:pt x="390" y="1632"/>
                  </a:lnTo>
                  <a:lnTo>
                    <a:pt x="268" y="1535"/>
                  </a:lnTo>
                  <a:lnTo>
                    <a:pt x="147" y="1388"/>
                  </a:lnTo>
                  <a:lnTo>
                    <a:pt x="74" y="1242"/>
                  </a:lnTo>
                  <a:lnTo>
                    <a:pt x="25" y="1072"/>
                  </a:lnTo>
                  <a:lnTo>
                    <a:pt x="0" y="901"/>
                  </a:lnTo>
                  <a:lnTo>
                    <a:pt x="0" y="901"/>
                  </a:lnTo>
                  <a:lnTo>
                    <a:pt x="25" y="707"/>
                  </a:lnTo>
                  <a:lnTo>
                    <a:pt x="74" y="536"/>
                  </a:lnTo>
                  <a:lnTo>
                    <a:pt x="147" y="390"/>
                  </a:lnTo>
                  <a:lnTo>
                    <a:pt x="268" y="244"/>
                  </a:lnTo>
                  <a:lnTo>
                    <a:pt x="390" y="146"/>
                  </a:lnTo>
                  <a:lnTo>
                    <a:pt x="561" y="49"/>
                  </a:lnTo>
                  <a:lnTo>
                    <a:pt x="731" y="0"/>
                  </a:lnTo>
                  <a:lnTo>
                    <a:pt x="902" y="0"/>
                  </a:lnTo>
                  <a:lnTo>
                    <a:pt x="902" y="0"/>
                  </a:lnTo>
                  <a:lnTo>
                    <a:pt x="1072" y="0"/>
                  </a:lnTo>
                  <a:lnTo>
                    <a:pt x="1243" y="49"/>
                  </a:lnTo>
                  <a:lnTo>
                    <a:pt x="1413" y="146"/>
                  </a:lnTo>
                  <a:lnTo>
                    <a:pt x="1535" y="244"/>
                  </a:lnTo>
                  <a:lnTo>
                    <a:pt x="1657" y="390"/>
                  </a:lnTo>
                  <a:lnTo>
                    <a:pt x="1730" y="536"/>
                  </a:lnTo>
                  <a:lnTo>
                    <a:pt x="1778" y="707"/>
                  </a:lnTo>
                  <a:lnTo>
                    <a:pt x="1803" y="901"/>
                  </a:lnTo>
                  <a:lnTo>
                    <a:pt x="1803" y="901"/>
                  </a:lnTo>
                  <a:lnTo>
                    <a:pt x="1778" y="1072"/>
                  </a:lnTo>
                  <a:lnTo>
                    <a:pt x="1730" y="1242"/>
                  </a:lnTo>
                  <a:lnTo>
                    <a:pt x="1657" y="1388"/>
                  </a:lnTo>
                  <a:lnTo>
                    <a:pt x="1535" y="1535"/>
                  </a:lnTo>
                  <a:lnTo>
                    <a:pt x="1413" y="1632"/>
                  </a:lnTo>
                  <a:lnTo>
                    <a:pt x="1243" y="1729"/>
                  </a:lnTo>
                  <a:lnTo>
                    <a:pt x="1072" y="1778"/>
                  </a:lnTo>
                  <a:lnTo>
                    <a:pt x="902" y="1803"/>
                  </a:lnTo>
                  <a:lnTo>
                    <a:pt x="902" y="1803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4EB8AE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117" name="Shape 696"/>
            <p:cNvSpPr/>
            <p:nvPr/>
          </p:nvSpPr>
          <p:spPr>
            <a:xfrm>
              <a:off x="4574085" y="411328"/>
              <a:ext cx="401900" cy="31675"/>
            </a:xfrm>
            <a:custGeom>
              <a:avLst/>
              <a:gdLst/>
              <a:ahLst/>
              <a:cxnLst/>
              <a:rect l="0" t="0" r="0" b="0"/>
              <a:pathLst>
                <a:path w="16076" h="1267" fill="none" extrusionOk="0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58"/>
                  </a:lnTo>
                  <a:lnTo>
                    <a:pt x="74" y="804"/>
                  </a:lnTo>
                  <a:lnTo>
                    <a:pt x="147" y="926"/>
                  </a:lnTo>
                  <a:lnTo>
                    <a:pt x="220" y="1048"/>
                  </a:lnTo>
                  <a:lnTo>
                    <a:pt x="342" y="1145"/>
                  </a:lnTo>
                  <a:lnTo>
                    <a:pt x="488" y="1218"/>
                  </a:lnTo>
                  <a:lnTo>
                    <a:pt x="634" y="1267"/>
                  </a:lnTo>
                  <a:lnTo>
                    <a:pt x="780" y="1267"/>
                  </a:lnTo>
                  <a:lnTo>
                    <a:pt x="15296" y="1267"/>
                  </a:lnTo>
                  <a:lnTo>
                    <a:pt x="15296" y="1267"/>
                  </a:lnTo>
                  <a:lnTo>
                    <a:pt x="15442" y="1267"/>
                  </a:lnTo>
                  <a:lnTo>
                    <a:pt x="15588" y="1218"/>
                  </a:lnTo>
                  <a:lnTo>
                    <a:pt x="15734" y="1145"/>
                  </a:lnTo>
                  <a:lnTo>
                    <a:pt x="15856" y="1048"/>
                  </a:lnTo>
                  <a:lnTo>
                    <a:pt x="15929" y="926"/>
                  </a:lnTo>
                  <a:lnTo>
                    <a:pt x="16002" y="804"/>
                  </a:lnTo>
                  <a:lnTo>
                    <a:pt x="16051" y="658"/>
                  </a:lnTo>
                  <a:lnTo>
                    <a:pt x="16075" y="487"/>
                  </a:lnTo>
                  <a:lnTo>
                    <a:pt x="16075" y="0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4EB8AE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118" name="Shape 697"/>
            <p:cNvSpPr/>
            <p:nvPr/>
          </p:nvSpPr>
          <p:spPr>
            <a:xfrm>
              <a:off x="4902885" y="62428"/>
              <a:ext cx="28650" cy="63350"/>
            </a:xfrm>
            <a:custGeom>
              <a:avLst/>
              <a:gdLst/>
              <a:ahLst/>
              <a:cxnLst/>
              <a:rect l="0" t="0" r="0" b="0"/>
              <a:pathLst>
                <a:path w="1146" h="2534" fill="none" extrusionOk="0">
                  <a:moveTo>
                    <a:pt x="634" y="2534"/>
                  </a:moveTo>
                  <a:lnTo>
                    <a:pt x="488" y="2534"/>
                  </a:lnTo>
                  <a:lnTo>
                    <a:pt x="488" y="2534"/>
                  </a:lnTo>
                  <a:lnTo>
                    <a:pt x="390" y="2534"/>
                  </a:lnTo>
                  <a:lnTo>
                    <a:pt x="293" y="2485"/>
                  </a:lnTo>
                  <a:lnTo>
                    <a:pt x="220" y="2461"/>
                  </a:lnTo>
                  <a:lnTo>
                    <a:pt x="147" y="2388"/>
                  </a:lnTo>
                  <a:lnTo>
                    <a:pt x="74" y="2315"/>
                  </a:lnTo>
                  <a:lnTo>
                    <a:pt x="49" y="2242"/>
                  </a:lnTo>
                  <a:lnTo>
                    <a:pt x="1" y="2144"/>
                  </a:lnTo>
                  <a:lnTo>
                    <a:pt x="1" y="2047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391"/>
                  </a:lnTo>
                  <a:lnTo>
                    <a:pt x="49" y="293"/>
                  </a:lnTo>
                  <a:lnTo>
                    <a:pt x="74" y="220"/>
                  </a:lnTo>
                  <a:lnTo>
                    <a:pt x="147" y="147"/>
                  </a:lnTo>
                  <a:lnTo>
                    <a:pt x="220" y="74"/>
                  </a:lnTo>
                  <a:lnTo>
                    <a:pt x="293" y="50"/>
                  </a:lnTo>
                  <a:lnTo>
                    <a:pt x="390" y="1"/>
                  </a:lnTo>
                  <a:lnTo>
                    <a:pt x="488" y="1"/>
                  </a:lnTo>
                  <a:lnTo>
                    <a:pt x="683" y="1"/>
                  </a:lnTo>
                  <a:lnTo>
                    <a:pt x="683" y="1"/>
                  </a:lnTo>
                  <a:lnTo>
                    <a:pt x="780" y="1"/>
                  </a:lnTo>
                  <a:lnTo>
                    <a:pt x="877" y="50"/>
                  </a:lnTo>
                  <a:lnTo>
                    <a:pt x="950" y="74"/>
                  </a:lnTo>
                  <a:lnTo>
                    <a:pt x="1024" y="147"/>
                  </a:lnTo>
                  <a:lnTo>
                    <a:pt x="1072" y="220"/>
                  </a:lnTo>
                  <a:lnTo>
                    <a:pt x="1121" y="293"/>
                  </a:lnTo>
                  <a:lnTo>
                    <a:pt x="1145" y="391"/>
                  </a:lnTo>
                  <a:lnTo>
                    <a:pt x="1145" y="488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4EB8AE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119" name="Shape 698"/>
            <p:cNvSpPr/>
            <p:nvPr/>
          </p:nvSpPr>
          <p:spPr>
            <a:xfrm>
              <a:off x="4647160" y="62428"/>
              <a:ext cx="28650" cy="63350"/>
            </a:xfrm>
            <a:custGeom>
              <a:avLst/>
              <a:gdLst/>
              <a:ahLst/>
              <a:cxnLst/>
              <a:rect l="0" t="0" r="0" b="0"/>
              <a:pathLst>
                <a:path w="1146" h="2534" fill="none" extrusionOk="0">
                  <a:moveTo>
                    <a:pt x="634" y="2534"/>
                  </a:moveTo>
                  <a:lnTo>
                    <a:pt x="488" y="2534"/>
                  </a:lnTo>
                  <a:lnTo>
                    <a:pt x="488" y="2534"/>
                  </a:lnTo>
                  <a:lnTo>
                    <a:pt x="390" y="2534"/>
                  </a:lnTo>
                  <a:lnTo>
                    <a:pt x="293" y="2485"/>
                  </a:lnTo>
                  <a:lnTo>
                    <a:pt x="220" y="2461"/>
                  </a:lnTo>
                  <a:lnTo>
                    <a:pt x="147" y="2388"/>
                  </a:lnTo>
                  <a:lnTo>
                    <a:pt x="74" y="2315"/>
                  </a:lnTo>
                  <a:lnTo>
                    <a:pt x="49" y="2242"/>
                  </a:lnTo>
                  <a:lnTo>
                    <a:pt x="1" y="2144"/>
                  </a:lnTo>
                  <a:lnTo>
                    <a:pt x="1" y="2047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391"/>
                  </a:lnTo>
                  <a:lnTo>
                    <a:pt x="49" y="293"/>
                  </a:lnTo>
                  <a:lnTo>
                    <a:pt x="74" y="220"/>
                  </a:lnTo>
                  <a:lnTo>
                    <a:pt x="147" y="147"/>
                  </a:lnTo>
                  <a:lnTo>
                    <a:pt x="220" y="74"/>
                  </a:lnTo>
                  <a:lnTo>
                    <a:pt x="293" y="50"/>
                  </a:lnTo>
                  <a:lnTo>
                    <a:pt x="390" y="1"/>
                  </a:lnTo>
                  <a:lnTo>
                    <a:pt x="488" y="1"/>
                  </a:lnTo>
                  <a:lnTo>
                    <a:pt x="682" y="1"/>
                  </a:lnTo>
                  <a:lnTo>
                    <a:pt x="682" y="1"/>
                  </a:lnTo>
                  <a:lnTo>
                    <a:pt x="780" y="1"/>
                  </a:lnTo>
                  <a:lnTo>
                    <a:pt x="877" y="50"/>
                  </a:lnTo>
                  <a:lnTo>
                    <a:pt x="950" y="74"/>
                  </a:lnTo>
                  <a:lnTo>
                    <a:pt x="1023" y="147"/>
                  </a:lnTo>
                  <a:lnTo>
                    <a:pt x="1072" y="220"/>
                  </a:lnTo>
                  <a:lnTo>
                    <a:pt x="1121" y="293"/>
                  </a:lnTo>
                  <a:lnTo>
                    <a:pt x="1145" y="391"/>
                  </a:lnTo>
                  <a:lnTo>
                    <a:pt x="1145" y="488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4EB8AE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120" name="Shape 699"/>
            <p:cNvSpPr/>
            <p:nvPr/>
          </p:nvSpPr>
          <p:spPr>
            <a:xfrm>
              <a:off x="4574085" y="151328"/>
              <a:ext cx="401900" cy="272200"/>
            </a:xfrm>
            <a:custGeom>
              <a:avLst/>
              <a:gdLst/>
              <a:ahLst/>
              <a:cxnLst/>
              <a:rect l="0" t="0" r="0" b="0"/>
              <a:pathLst>
                <a:path w="16076" h="10888" fill="none" extrusionOk="0">
                  <a:moveTo>
                    <a:pt x="1" y="1"/>
                  </a:moveTo>
                  <a:lnTo>
                    <a:pt x="1" y="10303"/>
                  </a:lnTo>
                  <a:lnTo>
                    <a:pt x="1" y="10303"/>
                  </a:lnTo>
                  <a:lnTo>
                    <a:pt x="25" y="10400"/>
                  </a:lnTo>
                  <a:lnTo>
                    <a:pt x="74" y="10498"/>
                  </a:lnTo>
                  <a:lnTo>
                    <a:pt x="147" y="10595"/>
                  </a:lnTo>
                  <a:lnTo>
                    <a:pt x="220" y="10693"/>
                  </a:lnTo>
                  <a:lnTo>
                    <a:pt x="342" y="10766"/>
                  </a:lnTo>
                  <a:lnTo>
                    <a:pt x="488" y="10839"/>
                  </a:lnTo>
                  <a:lnTo>
                    <a:pt x="634" y="10887"/>
                  </a:lnTo>
                  <a:lnTo>
                    <a:pt x="780" y="10887"/>
                  </a:lnTo>
                  <a:lnTo>
                    <a:pt x="15296" y="10887"/>
                  </a:lnTo>
                  <a:lnTo>
                    <a:pt x="15296" y="10887"/>
                  </a:lnTo>
                  <a:lnTo>
                    <a:pt x="15442" y="10887"/>
                  </a:lnTo>
                  <a:lnTo>
                    <a:pt x="15588" y="10839"/>
                  </a:lnTo>
                  <a:lnTo>
                    <a:pt x="15734" y="10766"/>
                  </a:lnTo>
                  <a:lnTo>
                    <a:pt x="15856" y="10668"/>
                  </a:lnTo>
                  <a:lnTo>
                    <a:pt x="15929" y="10546"/>
                  </a:lnTo>
                  <a:lnTo>
                    <a:pt x="16002" y="10425"/>
                  </a:lnTo>
                  <a:lnTo>
                    <a:pt x="16051" y="10278"/>
                  </a:lnTo>
                  <a:lnTo>
                    <a:pt x="16075" y="10108"/>
                  </a:lnTo>
                  <a:lnTo>
                    <a:pt x="16075" y="1"/>
                  </a:lnTo>
                  <a:lnTo>
                    <a:pt x="1" y="1"/>
                  </a:lnTo>
                  <a:close/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 dirty="0">
                  <a:solidFill>
                    <a:srgbClr val="4EB8AE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121" name="Shape 700"/>
            <p:cNvSpPr/>
            <p:nvPr/>
          </p:nvSpPr>
          <p:spPr>
            <a:xfrm>
              <a:off x="4624637" y="200053"/>
              <a:ext cx="300800" cy="175375"/>
            </a:xfrm>
            <a:custGeom>
              <a:avLst/>
              <a:gdLst/>
              <a:ahLst/>
              <a:cxnLst/>
              <a:rect l="0" t="0" r="0" b="0"/>
              <a:pathLst>
                <a:path w="12032" h="7015" fill="none" extrusionOk="0">
                  <a:moveTo>
                    <a:pt x="0" y="0"/>
                  </a:moveTo>
                  <a:lnTo>
                    <a:pt x="12032" y="0"/>
                  </a:lnTo>
                  <a:lnTo>
                    <a:pt x="12032" y="7014"/>
                  </a:lnTo>
                  <a:lnTo>
                    <a:pt x="0" y="70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EB8AE"/>
            </a:solidFill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4EB8AE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122" name="Shape 701"/>
            <p:cNvSpPr/>
            <p:nvPr/>
          </p:nvSpPr>
          <p:spPr>
            <a:xfrm>
              <a:off x="4624635" y="316953"/>
              <a:ext cx="300800" cy="25"/>
            </a:xfrm>
            <a:custGeom>
              <a:avLst/>
              <a:gdLst/>
              <a:ahLst/>
              <a:cxnLst/>
              <a:rect l="0" t="0" r="0" b="0"/>
              <a:pathLst>
                <a:path w="12032" h="1" fill="none" extrusionOk="0">
                  <a:moveTo>
                    <a:pt x="0" y="0"/>
                  </a:moveTo>
                  <a:lnTo>
                    <a:pt x="12032" y="0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4EB8AE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123" name="Shape 702"/>
            <p:cNvSpPr/>
            <p:nvPr/>
          </p:nvSpPr>
          <p:spPr>
            <a:xfrm>
              <a:off x="4624635" y="258503"/>
              <a:ext cx="300800" cy="25"/>
            </a:xfrm>
            <a:custGeom>
              <a:avLst/>
              <a:gdLst/>
              <a:ahLst/>
              <a:cxnLst/>
              <a:rect l="0" t="0" r="0" b="0"/>
              <a:pathLst>
                <a:path w="12032" h="1" fill="none" extrusionOk="0">
                  <a:moveTo>
                    <a:pt x="0" y="0"/>
                  </a:moveTo>
                  <a:lnTo>
                    <a:pt x="12032" y="0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4EB8AE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124" name="Shape 703"/>
            <p:cNvSpPr/>
            <p:nvPr/>
          </p:nvSpPr>
          <p:spPr>
            <a:xfrm>
              <a:off x="4865135" y="200053"/>
              <a:ext cx="25" cy="175375"/>
            </a:xfrm>
            <a:custGeom>
              <a:avLst/>
              <a:gdLst/>
              <a:ahLst/>
              <a:cxnLst/>
              <a:rect l="0" t="0" r="0" b="0"/>
              <a:pathLst>
                <a:path w="1" h="7015" fill="none" extrusionOk="0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 dirty="0">
                  <a:solidFill>
                    <a:srgbClr val="4EB8AE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125" name="Shape 704"/>
            <p:cNvSpPr/>
            <p:nvPr/>
          </p:nvSpPr>
          <p:spPr>
            <a:xfrm>
              <a:off x="4804860" y="200053"/>
              <a:ext cx="25" cy="175375"/>
            </a:xfrm>
            <a:custGeom>
              <a:avLst/>
              <a:gdLst/>
              <a:ahLst/>
              <a:cxnLst/>
              <a:rect l="0" t="0" r="0" b="0"/>
              <a:pathLst>
                <a:path w="1" h="7015" fill="none" extrusionOk="0">
                  <a:moveTo>
                    <a:pt x="0" y="0"/>
                  </a:moveTo>
                  <a:lnTo>
                    <a:pt x="0" y="7014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 dirty="0">
                  <a:solidFill>
                    <a:srgbClr val="4EB8AE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126" name="Shape 705"/>
            <p:cNvSpPr/>
            <p:nvPr/>
          </p:nvSpPr>
          <p:spPr>
            <a:xfrm>
              <a:off x="4745185" y="200053"/>
              <a:ext cx="25" cy="175375"/>
            </a:xfrm>
            <a:custGeom>
              <a:avLst/>
              <a:gdLst/>
              <a:ahLst/>
              <a:cxnLst/>
              <a:rect l="0" t="0" r="0" b="0"/>
              <a:pathLst>
                <a:path w="1" h="7015" fill="none" extrusionOk="0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4EB8AE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127" name="Shape 706"/>
            <p:cNvSpPr/>
            <p:nvPr/>
          </p:nvSpPr>
          <p:spPr>
            <a:xfrm>
              <a:off x="4684910" y="200053"/>
              <a:ext cx="25" cy="175375"/>
            </a:xfrm>
            <a:custGeom>
              <a:avLst/>
              <a:gdLst/>
              <a:ahLst/>
              <a:cxnLst/>
              <a:rect l="0" t="0" r="0" b="0"/>
              <a:pathLst>
                <a:path w="1" h="7015" fill="none" extrusionOk="0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4EB8AE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</p:grpSp>
      <p:grpSp>
        <p:nvGrpSpPr>
          <p:cNvPr id="128" name="Shape 707"/>
          <p:cNvGrpSpPr/>
          <p:nvPr/>
        </p:nvGrpSpPr>
        <p:grpSpPr>
          <a:xfrm>
            <a:off x="4352078" y="1826675"/>
            <a:ext cx="460458" cy="551216"/>
            <a:chOff x="619238" y="575721"/>
            <a:chExt cx="407950" cy="497475"/>
          </a:xfrm>
          <a:solidFill>
            <a:srgbClr val="496391"/>
          </a:solidFill>
        </p:grpSpPr>
        <p:sp>
          <p:nvSpPr>
            <p:cNvPr id="129" name="Shape 708"/>
            <p:cNvSpPr/>
            <p:nvPr/>
          </p:nvSpPr>
          <p:spPr>
            <a:xfrm>
              <a:off x="619238" y="600096"/>
              <a:ext cx="387250" cy="473100"/>
            </a:xfrm>
            <a:custGeom>
              <a:avLst/>
              <a:gdLst/>
              <a:ahLst/>
              <a:cxnLst/>
              <a:rect l="0" t="0" r="0" b="0"/>
              <a:pathLst>
                <a:path w="15490" h="18924" fill="none" extrusionOk="0">
                  <a:moveTo>
                    <a:pt x="15490" y="17828"/>
                  </a:moveTo>
                  <a:lnTo>
                    <a:pt x="15490" y="17828"/>
                  </a:lnTo>
                  <a:lnTo>
                    <a:pt x="15465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7" y="18534"/>
                  </a:lnTo>
                  <a:lnTo>
                    <a:pt x="15051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2" y="18900"/>
                  </a:lnTo>
                  <a:lnTo>
                    <a:pt x="682" y="18802"/>
                  </a:lnTo>
                  <a:lnTo>
                    <a:pt x="511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7" y="18169"/>
                  </a:lnTo>
                  <a:lnTo>
                    <a:pt x="24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4" y="706"/>
                  </a:lnTo>
                  <a:lnTo>
                    <a:pt x="97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130" name="Shape 709"/>
            <p:cNvSpPr/>
            <p:nvPr/>
          </p:nvSpPr>
          <p:spPr>
            <a:xfrm>
              <a:off x="649663" y="575721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extrusionOk="0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6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1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131" name="Shape 710"/>
            <p:cNvSpPr/>
            <p:nvPr/>
          </p:nvSpPr>
          <p:spPr>
            <a:xfrm>
              <a:off x="943138" y="575721"/>
              <a:ext cx="84050" cy="84050"/>
            </a:xfrm>
            <a:custGeom>
              <a:avLst/>
              <a:gdLst/>
              <a:ahLst/>
              <a:cxnLst/>
              <a:rect l="0" t="0" r="0" b="0"/>
              <a:pathLst>
                <a:path w="3362" h="3362" fill="none" extrusionOk="0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</p:grpSp>
      <p:grpSp>
        <p:nvGrpSpPr>
          <p:cNvPr id="132" name="Shape 718"/>
          <p:cNvGrpSpPr/>
          <p:nvPr/>
        </p:nvGrpSpPr>
        <p:grpSpPr>
          <a:xfrm>
            <a:off x="5883580" y="3052100"/>
            <a:ext cx="290459" cy="451528"/>
            <a:chOff x="5199984" y="1743554"/>
            <a:chExt cx="256950" cy="407375"/>
          </a:xfrm>
          <a:solidFill>
            <a:srgbClr val="496391"/>
          </a:solidFill>
        </p:grpSpPr>
        <p:sp>
          <p:nvSpPr>
            <p:cNvPr id="133" name="Shape 719"/>
            <p:cNvSpPr/>
            <p:nvPr/>
          </p:nvSpPr>
          <p:spPr>
            <a:xfrm>
              <a:off x="5277309" y="2098529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134" name="Shape 720"/>
            <p:cNvSpPr/>
            <p:nvPr/>
          </p:nvSpPr>
          <p:spPr>
            <a:xfrm>
              <a:off x="5277309" y="2075404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135" name="Shape 721"/>
            <p:cNvSpPr/>
            <p:nvPr/>
          </p:nvSpPr>
          <p:spPr>
            <a:xfrm>
              <a:off x="5277309" y="2121054"/>
              <a:ext cx="102300" cy="29875"/>
            </a:xfrm>
            <a:custGeom>
              <a:avLst/>
              <a:gdLst/>
              <a:ahLst/>
              <a:cxnLst/>
              <a:rect l="0" t="0" r="0" b="0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136" name="Shape 722"/>
            <p:cNvSpPr/>
            <p:nvPr/>
          </p:nvSpPr>
          <p:spPr>
            <a:xfrm>
              <a:off x="5266334" y="1884204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137" name="Shape 723"/>
            <p:cNvSpPr/>
            <p:nvPr/>
          </p:nvSpPr>
          <p:spPr>
            <a:xfrm>
              <a:off x="5199984" y="1743554"/>
              <a:ext cx="256950" cy="307525"/>
            </a:xfrm>
            <a:custGeom>
              <a:avLst/>
              <a:gdLst/>
              <a:ahLst/>
              <a:cxnLst/>
              <a:rect l="0" t="0" r="0" b="0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138" name="Shape 724"/>
            <p:cNvSpPr/>
            <p:nvPr/>
          </p:nvSpPr>
          <p:spPr>
            <a:xfrm>
              <a:off x="5355234" y="1884204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 dirty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139" name="Shape 725"/>
            <p:cNvSpPr/>
            <p:nvPr/>
          </p:nvSpPr>
          <p:spPr>
            <a:xfrm>
              <a:off x="5283384" y="1878129"/>
              <a:ext cx="90150" cy="19500"/>
            </a:xfrm>
            <a:custGeom>
              <a:avLst/>
              <a:gdLst/>
              <a:ahLst/>
              <a:cxnLst/>
              <a:rect l="0" t="0" r="0" b="0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140" name="Shape 726"/>
            <p:cNvSpPr/>
            <p:nvPr/>
          </p:nvSpPr>
          <p:spPr>
            <a:xfrm>
              <a:off x="5277309" y="2053479"/>
              <a:ext cx="102300" cy="25"/>
            </a:xfrm>
            <a:custGeom>
              <a:avLst/>
              <a:gdLst/>
              <a:ahLst/>
              <a:cxnLst/>
              <a:rect l="0" t="0" r="0" b="0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</p:grpSp>
      <p:grpSp>
        <p:nvGrpSpPr>
          <p:cNvPr id="141" name="Shape 731"/>
          <p:cNvGrpSpPr/>
          <p:nvPr/>
        </p:nvGrpSpPr>
        <p:grpSpPr>
          <a:xfrm>
            <a:off x="2893050" y="1831513"/>
            <a:ext cx="356235" cy="490900"/>
            <a:chOff x="5175400" y="2302907"/>
            <a:chExt cx="315425" cy="443300"/>
          </a:xfrm>
          <a:solidFill>
            <a:srgbClr val="496391"/>
          </a:solidFill>
        </p:grpSpPr>
        <p:sp>
          <p:nvSpPr>
            <p:cNvPr id="142" name="Shape 732"/>
            <p:cNvSpPr/>
            <p:nvPr/>
          </p:nvSpPr>
          <p:spPr>
            <a:xfrm>
              <a:off x="5175400" y="2302907"/>
              <a:ext cx="315425" cy="77975"/>
            </a:xfrm>
            <a:custGeom>
              <a:avLst/>
              <a:gdLst/>
              <a:ahLst/>
              <a:cxnLst/>
              <a:rect l="0" t="0" r="0" b="0"/>
              <a:pathLst>
                <a:path w="12617" h="3119" fill="none" extrusionOk="0">
                  <a:moveTo>
                    <a:pt x="12130" y="1413"/>
                  </a:moveTo>
                  <a:lnTo>
                    <a:pt x="8647" y="1413"/>
                  </a:lnTo>
                  <a:lnTo>
                    <a:pt x="8647" y="878"/>
                  </a:lnTo>
                  <a:lnTo>
                    <a:pt x="8647" y="878"/>
                  </a:lnTo>
                  <a:lnTo>
                    <a:pt x="8623" y="707"/>
                  </a:lnTo>
                  <a:lnTo>
                    <a:pt x="8574" y="537"/>
                  </a:lnTo>
                  <a:lnTo>
                    <a:pt x="8501" y="391"/>
                  </a:lnTo>
                  <a:lnTo>
                    <a:pt x="8379" y="269"/>
                  </a:lnTo>
                  <a:lnTo>
                    <a:pt x="8257" y="147"/>
                  </a:lnTo>
                  <a:lnTo>
                    <a:pt x="8111" y="74"/>
                  </a:lnTo>
                  <a:lnTo>
                    <a:pt x="7941" y="25"/>
                  </a:lnTo>
                  <a:lnTo>
                    <a:pt x="7770" y="1"/>
                  </a:lnTo>
                  <a:lnTo>
                    <a:pt x="4848" y="1"/>
                  </a:lnTo>
                  <a:lnTo>
                    <a:pt x="4848" y="1"/>
                  </a:lnTo>
                  <a:lnTo>
                    <a:pt x="4677" y="25"/>
                  </a:lnTo>
                  <a:lnTo>
                    <a:pt x="4507" y="74"/>
                  </a:lnTo>
                  <a:lnTo>
                    <a:pt x="4361" y="147"/>
                  </a:lnTo>
                  <a:lnTo>
                    <a:pt x="4239" y="269"/>
                  </a:lnTo>
                  <a:lnTo>
                    <a:pt x="4117" y="391"/>
                  </a:lnTo>
                  <a:lnTo>
                    <a:pt x="4044" y="537"/>
                  </a:lnTo>
                  <a:lnTo>
                    <a:pt x="3995" y="707"/>
                  </a:lnTo>
                  <a:lnTo>
                    <a:pt x="3971" y="878"/>
                  </a:lnTo>
                  <a:lnTo>
                    <a:pt x="3971" y="1413"/>
                  </a:lnTo>
                  <a:lnTo>
                    <a:pt x="488" y="1413"/>
                  </a:lnTo>
                  <a:lnTo>
                    <a:pt x="488" y="1413"/>
                  </a:lnTo>
                  <a:lnTo>
                    <a:pt x="391" y="1413"/>
                  </a:lnTo>
                  <a:lnTo>
                    <a:pt x="293" y="1462"/>
                  </a:lnTo>
                  <a:lnTo>
                    <a:pt x="220" y="1486"/>
                  </a:lnTo>
                  <a:lnTo>
                    <a:pt x="147" y="1560"/>
                  </a:lnTo>
                  <a:lnTo>
                    <a:pt x="74" y="1633"/>
                  </a:lnTo>
                  <a:lnTo>
                    <a:pt x="50" y="1706"/>
                  </a:lnTo>
                  <a:lnTo>
                    <a:pt x="1" y="1803"/>
                  </a:lnTo>
                  <a:lnTo>
                    <a:pt x="1" y="1901"/>
                  </a:lnTo>
                  <a:lnTo>
                    <a:pt x="1" y="3118"/>
                  </a:lnTo>
                  <a:lnTo>
                    <a:pt x="12617" y="3118"/>
                  </a:lnTo>
                  <a:lnTo>
                    <a:pt x="12617" y="1901"/>
                  </a:lnTo>
                  <a:lnTo>
                    <a:pt x="12617" y="1901"/>
                  </a:lnTo>
                  <a:lnTo>
                    <a:pt x="12617" y="1803"/>
                  </a:lnTo>
                  <a:lnTo>
                    <a:pt x="12568" y="1706"/>
                  </a:lnTo>
                  <a:lnTo>
                    <a:pt x="12544" y="1633"/>
                  </a:lnTo>
                  <a:lnTo>
                    <a:pt x="12471" y="1560"/>
                  </a:lnTo>
                  <a:lnTo>
                    <a:pt x="12398" y="1486"/>
                  </a:lnTo>
                  <a:lnTo>
                    <a:pt x="12325" y="1462"/>
                  </a:lnTo>
                  <a:lnTo>
                    <a:pt x="12227" y="1413"/>
                  </a:lnTo>
                  <a:lnTo>
                    <a:pt x="12130" y="1413"/>
                  </a:lnTo>
                  <a:lnTo>
                    <a:pt x="12130" y="1413"/>
                  </a:lnTo>
                  <a:close/>
                  <a:moveTo>
                    <a:pt x="4750" y="878"/>
                  </a:moveTo>
                  <a:lnTo>
                    <a:pt x="4750" y="878"/>
                  </a:lnTo>
                  <a:lnTo>
                    <a:pt x="4750" y="829"/>
                  </a:lnTo>
                  <a:lnTo>
                    <a:pt x="4775" y="805"/>
                  </a:lnTo>
                  <a:lnTo>
                    <a:pt x="4799" y="780"/>
                  </a:lnTo>
                  <a:lnTo>
                    <a:pt x="4848" y="780"/>
                  </a:lnTo>
                  <a:lnTo>
                    <a:pt x="7770" y="780"/>
                  </a:lnTo>
                  <a:lnTo>
                    <a:pt x="7770" y="780"/>
                  </a:lnTo>
                  <a:lnTo>
                    <a:pt x="7819" y="780"/>
                  </a:lnTo>
                  <a:lnTo>
                    <a:pt x="7843" y="805"/>
                  </a:lnTo>
                  <a:lnTo>
                    <a:pt x="7868" y="829"/>
                  </a:lnTo>
                  <a:lnTo>
                    <a:pt x="7868" y="878"/>
                  </a:lnTo>
                  <a:lnTo>
                    <a:pt x="7868" y="1413"/>
                  </a:lnTo>
                  <a:lnTo>
                    <a:pt x="4750" y="1413"/>
                  </a:lnTo>
                  <a:lnTo>
                    <a:pt x="4750" y="878"/>
                  </a:lnTo>
                  <a:close/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143" name="Shape 733"/>
            <p:cNvSpPr/>
            <p:nvPr/>
          </p:nvSpPr>
          <p:spPr>
            <a:xfrm>
              <a:off x="5188200" y="2388157"/>
              <a:ext cx="289850" cy="358050"/>
            </a:xfrm>
            <a:custGeom>
              <a:avLst/>
              <a:gdLst/>
              <a:ahLst/>
              <a:cxnLst/>
              <a:rect l="0" t="0" r="0" b="0"/>
              <a:pathLst>
                <a:path w="11594" h="14322" fill="none" extrusionOk="0">
                  <a:moveTo>
                    <a:pt x="0" y="1"/>
                  </a:moveTo>
                  <a:lnTo>
                    <a:pt x="0" y="13834"/>
                  </a:lnTo>
                  <a:lnTo>
                    <a:pt x="0" y="13834"/>
                  </a:lnTo>
                  <a:lnTo>
                    <a:pt x="0" y="13932"/>
                  </a:lnTo>
                  <a:lnTo>
                    <a:pt x="49" y="14029"/>
                  </a:lnTo>
                  <a:lnTo>
                    <a:pt x="74" y="14102"/>
                  </a:lnTo>
                  <a:lnTo>
                    <a:pt x="147" y="14175"/>
                  </a:lnTo>
                  <a:lnTo>
                    <a:pt x="220" y="14224"/>
                  </a:lnTo>
                  <a:lnTo>
                    <a:pt x="293" y="14273"/>
                  </a:lnTo>
                  <a:lnTo>
                    <a:pt x="390" y="14297"/>
                  </a:lnTo>
                  <a:lnTo>
                    <a:pt x="488" y="14321"/>
                  </a:lnTo>
                  <a:lnTo>
                    <a:pt x="11106" y="14321"/>
                  </a:lnTo>
                  <a:lnTo>
                    <a:pt x="11106" y="14321"/>
                  </a:lnTo>
                  <a:lnTo>
                    <a:pt x="11204" y="14297"/>
                  </a:lnTo>
                  <a:lnTo>
                    <a:pt x="11301" y="14273"/>
                  </a:lnTo>
                  <a:lnTo>
                    <a:pt x="11374" y="14224"/>
                  </a:lnTo>
                  <a:lnTo>
                    <a:pt x="11447" y="14175"/>
                  </a:lnTo>
                  <a:lnTo>
                    <a:pt x="11520" y="14102"/>
                  </a:lnTo>
                  <a:lnTo>
                    <a:pt x="11545" y="14029"/>
                  </a:lnTo>
                  <a:lnTo>
                    <a:pt x="11593" y="13932"/>
                  </a:lnTo>
                  <a:lnTo>
                    <a:pt x="11593" y="13834"/>
                  </a:lnTo>
                  <a:lnTo>
                    <a:pt x="11593" y="1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144" name="Shape 734"/>
            <p:cNvSpPr/>
            <p:nvPr/>
          </p:nvSpPr>
          <p:spPr>
            <a:xfrm>
              <a:off x="5247250" y="2436257"/>
              <a:ext cx="25" cy="261850"/>
            </a:xfrm>
            <a:custGeom>
              <a:avLst/>
              <a:gdLst/>
              <a:ahLst/>
              <a:cxnLst/>
              <a:rect l="0" t="0" r="0" b="0"/>
              <a:pathLst>
                <a:path w="1" h="10474" fill="none" extrusionOk="0">
                  <a:moveTo>
                    <a:pt x="1" y="10473"/>
                  </a:moveTo>
                  <a:lnTo>
                    <a:pt x="1" y="1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145" name="Shape 735"/>
            <p:cNvSpPr/>
            <p:nvPr/>
          </p:nvSpPr>
          <p:spPr>
            <a:xfrm>
              <a:off x="5333100" y="2436257"/>
              <a:ext cx="25" cy="261850"/>
            </a:xfrm>
            <a:custGeom>
              <a:avLst/>
              <a:gdLst/>
              <a:ahLst/>
              <a:cxnLst/>
              <a:rect l="0" t="0" r="0" b="0"/>
              <a:pathLst>
                <a:path w="1" h="10474" fill="none" extrusionOk="0">
                  <a:moveTo>
                    <a:pt x="1" y="1"/>
                  </a:moveTo>
                  <a:lnTo>
                    <a:pt x="1" y="10473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  <p:sp>
          <p:nvSpPr>
            <p:cNvPr id="146" name="Shape 736"/>
            <p:cNvSpPr/>
            <p:nvPr/>
          </p:nvSpPr>
          <p:spPr>
            <a:xfrm>
              <a:off x="5418950" y="2436257"/>
              <a:ext cx="25" cy="261850"/>
            </a:xfrm>
            <a:custGeom>
              <a:avLst/>
              <a:gdLst/>
              <a:ahLst/>
              <a:cxnLst/>
              <a:rect l="0" t="0" r="0" b="0"/>
              <a:pathLst>
                <a:path w="1" h="10474" fill="none" extrusionOk="0">
                  <a:moveTo>
                    <a:pt x="1" y="1"/>
                  </a:moveTo>
                  <a:lnTo>
                    <a:pt x="1" y="10473"/>
                  </a:lnTo>
                </a:path>
              </a:pathLst>
            </a:custGeom>
            <a:grpFill/>
            <a:ln w="12175" cap="rnd" cmpd="sng">
              <a:solidFill>
                <a:srgbClr val="00AC8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</a:pPr>
              <a:r>
                <a:rPr lang="fr-FR" sz="1050" ker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  <a:sym typeface="Arial"/>
                </a:rPr>
                <a:t> 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92717476"/>
      </p:ext>
    </p:extLst>
  </p:cSld>
  <p:clrMapOvr>
    <a:masterClrMapping/>
  </p:clrMapOvr>
</p:sld>
</file>

<file path=ppt/theme/theme1.xml><?xml version="1.0" encoding="utf-8"?>
<a:theme xmlns:a="http://schemas.openxmlformats.org/drawingml/2006/main" name="PREMIER MINISTRE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Personnalisé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sque PPT PCB 2021.potx" id="{523C56C3-776E-46AF-8F0A-ACE68532A137}" vid="{AA723067-4A25-440F-BAEF-40B10D449337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Masque PPT PCB 2021</Template>
  <TotalTime>2</TotalTime>
  <Words>168</Words>
  <Application>Microsoft Office PowerPoint</Application>
  <PresentationFormat>Affichage à l'écran (16:9)</PresentationFormat>
  <Paragraphs>138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4" baseType="lpstr">
      <vt:lpstr>Arial</vt:lpstr>
      <vt:lpstr>Calibri</vt:lpstr>
      <vt:lpstr>Times New Roman</vt:lpstr>
      <vt:lpstr>Wingdings</vt:lpstr>
      <vt:lpstr>PREMIER MINISTRE</vt:lpstr>
      <vt:lpstr>Présentation PowerPoint</vt:lpstr>
      <vt:lpstr>Présentation PowerPoint</vt:lpstr>
      <vt:lpstr>Présentation PowerPoint</vt:lpstr>
      <vt:lpstr>Titre de partie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>Client</Manager>
  <Company>Banque de France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>Client</dc:subject>
  <dc:creator>MAZOYER Imane (UA 2792)</dc:creator>
  <cp:lastModifiedBy>MAZOYER Imane (UA 2792)</cp:lastModifiedBy>
  <cp:revision>1</cp:revision>
  <dcterms:created xsi:type="dcterms:W3CDTF">2021-01-29T15:18:31Z</dcterms:created>
  <dcterms:modified xsi:type="dcterms:W3CDTF">2021-01-29T15:20:52Z</dcterms:modified>
</cp:coreProperties>
</file>