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1"/>
  </p:notesMasterIdLst>
  <p:sldIdLst>
    <p:sldId id="326" r:id="rId2"/>
    <p:sldId id="333" r:id="rId3"/>
    <p:sldId id="331" r:id="rId4"/>
    <p:sldId id="328" r:id="rId5"/>
    <p:sldId id="335" r:id="rId6"/>
    <p:sldId id="336" r:id="rId7"/>
    <p:sldId id="337" r:id="rId8"/>
    <p:sldId id="338" r:id="rId9"/>
    <p:sldId id="334" r:id="rId1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0BE"/>
    <a:srgbClr val="00A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howGuides="1">
      <p:cViewPr varScale="1">
        <p:scale>
          <a:sx n="136" d="100"/>
          <a:sy n="136" d="100"/>
        </p:scale>
        <p:origin x="120" y="55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29/01/2021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rgbClr val="00AC8C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770BE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>
            <a:lvl1pPr>
              <a:defRPr>
                <a:solidFill>
                  <a:srgbClr val="5770BE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rgbClr val="00AC8C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>
            <a:lvl1pPr>
              <a:defRPr>
                <a:solidFill>
                  <a:srgbClr val="5770BE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rgbClr val="00AC8C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>
            <a:lvl1pPr>
              <a:defRPr>
                <a:solidFill>
                  <a:srgbClr val="5770BE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rgbClr val="00AC8C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>
            <a:lvl1pPr>
              <a:defRPr>
                <a:solidFill>
                  <a:srgbClr val="5770BE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rgbClr val="5770BE"/>
                </a:solidFill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>
                <a:solidFill>
                  <a:srgbClr val="00AC8C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59E47F1-2102-D14D-B946-BF6EDB3FDA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79999"/>
            <a:ext cx="2163052" cy="144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" t="9766" r="26097" b="24309"/>
          <a:stretch/>
        </p:blipFill>
        <p:spPr>
          <a:xfrm>
            <a:off x="7175463" y="123458"/>
            <a:ext cx="1586842" cy="122413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63505" y="1230714"/>
            <a:ext cx="4197600" cy="4111200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29/01/2021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F927FF3-1B2D-5244-B021-F0D282DFE5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59999"/>
            <a:ext cx="3780000" cy="27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CF162A95-DBF3-EB4D-94A9-B525B12195C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720000" cy="5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" t="9766" r="26097" b="24309"/>
          <a:stretch/>
        </p:blipFill>
        <p:spPr>
          <a:xfrm>
            <a:off x="7663934" y="3776689"/>
            <a:ext cx="1145005" cy="88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rgbClr val="5770BE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29/01/2021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4" t="9766" r="26097" b="24309"/>
          <a:stretch/>
        </p:blipFill>
        <p:spPr>
          <a:xfrm>
            <a:off x="467544" y="3291830"/>
            <a:ext cx="1893524" cy="146071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96" y="3939902"/>
            <a:ext cx="2993570" cy="91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>
              <a:solidFill>
                <a:srgbClr val="5770BE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7698221-35EF-134F-B87A-568DECC70F29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13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F5838E-2EB6-D842-9098-9F664E4D4E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62354-586A-2148-939E-36D4AD9976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4C553D7-AA5E-904F-93FB-3459212A93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fld id="{BD43F710-A1AE-7747-9628-B3862EF0B7E9}" type="datetime1">
              <a:rPr lang="fr-FR" cap="all" smtClean="0"/>
              <a:t>29/01/2021</a:t>
            </a:fld>
            <a:endParaRPr lang="fr-FR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3"/>
          </p:nvPr>
        </p:nvSpPr>
        <p:spPr>
          <a:solidFill>
            <a:srgbClr val="5770BE"/>
          </a:solidFill>
        </p:spPr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8FAAC2-ECC7-674E-BA6D-9C8C798446C6}" type="datetime1">
              <a:rPr lang="fr-FR" cap="all" smtClean="0"/>
              <a:t>29/01/2021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Intitulé de la direction/service interministérielle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25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6183FC-BA60-7C49-ABF3-B50982741576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89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597CDB5-73DC-8641-8CC1-FAD9379FD627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61234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1290DD-BE4D-794B-919C-D565D1B9C67D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graphique 7"/>
          <p:cNvSpPr>
            <a:spLocks noGrp="1"/>
          </p:cNvSpPr>
          <p:nvPr>
            <p:ph type="chart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417031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1290DD-BE4D-794B-919C-D565D1B9C67D}" type="datetime1">
              <a:rPr lang="fr-FR" cap="all" smtClean="0"/>
              <a:pPr/>
              <a:t>29/01/2021</a:t>
            </a:fld>
            <a:endParaRPr lang="fr-FR" cap="all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Intitulé de la direction/service interministérielle</a:t>
            </a:r>
            <a:endParaRPr lang="fr-FR" dirty="0"/>
          </a:p>
        </p:txBody>
      </p:sp>
      <p:grpSp>
        <p:nvGrpSpPr>
          <p:cNvPr id="9" name="Shape 388"/>
          <p:cNvGrpSpPr/>
          <p:nvPr/>
        </p:nvGrpSpPr>
        <p:grpSpPr>
          <a:xfrm>
            <a:off x="4342665" y="1164519"/>
            <a:ext cx="460458" cy="551216"/>
            <a:chOff x="54254" y="575721"/>
            <a:chExt cx="407950" cy="497475"/>
          </a:xfrm>
          <a:solidFill>
            <a:srgbClr val="496391"/>
          </a:solidFill>
        </p:grpSpPr>
        <p:sp>
          <p:nvSpPr>
            <p:cNvPr id="10" name="Shape 389"/>
            <p:cNvSpPr/>
            <p:nvPr/>
          </p:nvSpPr>
          <p:spPr>
            <a:xfrm>
              <a:off x="54254" y="600096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" name="Shape 390"/>
            <p:cNvSpPr/>
            <p:nvPr/>
          </p:nvSpPr>
          <p:spPr>
            <a:xfrm>
              <a:off x="84679" y="575721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" name="Shape 391"/>
            <p:cNvSpPr/>
            <p:nvPr/>
          </p:nvSpPr>
          <p:spPr>
            <a:xfrm>
              <a:off x="146804" y="902696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" name="Shape 392"/>
            <p:cNvSpPr/>
            <p:nvPr/>
          </p:nvSpPr>
          <p:spPr>
            <a:xfrm>
              <a:off x="146804" y="847896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4" name="Shape 393"/>
            <p:cNvSpPr/>
            <p:nvPr/>
          </p:nvSpPr>
          <p:spPr>
            <a:xfrm>
              <a:off x="146804" y="792496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5" name="Shape 394"/>
            <p:cNvSpPr/>
            <p:nvPr/>
          </p:nvSpPr>
          <p:spPr>
            <a:xfrm>
              <a:off x="146804" y="737071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6" name="Shape 395"/>
            <p:cNvSpPr/>
            <p:nvPr/>
          </p:nvSpPr>
          <p:spPr>
            <a:xfrm>
              <a:off x="378154" y="575721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17" name="Shape 396"/>
          <p:cNvGrpSpPr/>
          <p:nvPr/>
        </p:nvGrpSpPr>
        <p:grpSpPr>
          <a:xfrm>
            <a:off x="5067367" y="1844621"/>
            <a:ext cx="469002" cy="393728"/>
            <a:chOff x="1178570" y="636637"/>
            <a:chExt cx="415300" cy="355600"/>
          </a:xfrm>
          <a:solidFill>
            <a:srgbClr val="496391"/>
          </a:solidFill>
        </p:grpSpPr>
        <p:sp>
          <p:nvSpPr>
            <p:cNvPr id="18" name="Shape 397"/>
            <p:cNvSpPr/>
            <p:nvPr/>
          </p:nvSpPr>
          <p:spPr>
            <a:xfrm>
              <a:off x="1178570" y="938637"/>
              <a:ext cx="207650" cy="53600"/>
            </a:xfrm>
            <a:custGeom>
              <a:avLst/>
              <a:gdLst/>
              <a:ahLst/>
              <a:cxnLst/>
              <a:rect l="0" t="0" r="0" b="0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9" name="Shape 398"/>
            <p:cNvSpPr/>
            <p:nvPr/>
          </p:nvSpPr>
          <p:spPr>
            <a:xfrm>
              <a:off x="1386195" y="938637"/>
              <a:ext cx="207675" cy="53600"/>
            </a:xfrm>
            <a:custGeom>
              <a:avLst/>
              <a:gdLst/>
              <a:ahLst/>
              <a:cxnLst/>
              <a:rect l="0" t="0" r="0" b="0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20" name="Shape 399"/>
            <p:cNvSpPr/>
            <p:nvPr/>
          </p:nvSpPr>
          <p:spPr>
            <a:xfrm>
              <a:off x="1178570" y="636637"/>
              <a:ext cx="207650" cy="331250"/>
            </a:xfrm>
            <a:custGeom>
              <a:avLst/>
              <a:gdLst/>
              <a:ahLst/>
              <a:cxnLst/>
              <a:rect l="0" t="0" r="0" b="0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21" name="Shape 400"/>
            <p:cNvSpPr/>
            <p:nvPr/>
          </p:nvSpPr>
          <p:spPr>
            <a:xfrm>
              <a:off x="1386195" y="636637"/>
              <a:ext cx="207675" cy="331250"/>
            </a:xfrm>
            <a:custGeom>
              <a:avLst/>
              <a:gdLst/>
              <a:ahLst/>
              <a:cxnLst/>
              <a:rect l="0" t="0" r="0" b="0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22" name="Shape 411"/>
          <p:cNvGrpSpPr/>
          <p:nvPr/>
        </p:nvGrpSpPr>
        <p:grpSpPr>
          <a:xfrm>
            <a:off x="3612567" y="2458458"/>
            <a:ext cx="525384" cy="347645"/>
            <a:chOff x="27631" y="1224125"/>
            <a:chExt cx="465200" cy="314200"/>
          </a:xfrm>
          <a:solidFill>
            <a:srgbClr val="496391"/>
          </a:solidFill>
        </p:grpSpPr>
        <p:sp>
          <p:nvSpPr>
            <p:cNvPr id="23" name="Shape 412"/>
            <p:cNvSpPr/>
            <p:nvPr/>
          </p:nvSpPr>
          <p:spPr>
            <a:xfrm>
              <a:off x="27631" y="1224125"/>
              <a:ext cx="465200" cy="29250"/>
            </a:xfrm>
            <a:custGeom>
              <a:avLst/>
              <a:gdLst/>
              <a:ahLst/>
              <a:cxnLst/>
              <a:rect l="0" t="0" r="0" b="0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24" name="Shape 413"/>
            <p:cNvSpPr/>
            <p:nvPr/>
          </p:nvSpPr>
          <p:spPr>
            <a:xfrm>
              <a:off x="27631" y="1255800"/>
              <a:ext cx="465200" cy="272175"/>
            </a:xfrm>
            <a:custGeom>
              <a:avLst/>
              <a:gdLst/>
              <a:ahLst/>
              <a:cxnLst/>
              <a:rect l="0" t="0" r="0" b="0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25" name="Shape 414"/>
            <p:cNvSpPr/>
            <p:nvPr/>
          </p:nvSpPr>
          <p:spPr>
            <a:xfrm>
              <a:off x="35556" y="153770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26" name="Shape 415"/>
          <p:cNvGrpSpPr/>
          <p:nvPr/>
        </p:nvGrpSpPr>
        <p:grpSpPr>
          <a:xfrm>
            <a:off x="5161531" y="3678717"/>
            <a:ext cx="525383" cy="504303"/>
            <a:chOff x="592616" y="1159638"/>
            <a:chExt cx="465200" cy="455475"/>
          </a:xfrm>
          <a:solidFill>
            <a:srgbClr val="496391"/>
          </a:solidFill>
        </p:grpSpPr>
        <p:sp>
          <p:nvSpPr>
            <p:cNvPr id="27" name="Shape 416"/>
            <p:cNvSpPr/>
            <p:nvPr/>
          </p:nvSpPr>
          <p:spPr>
            <a:xfrm>
              <a:off x="592616" y="1159638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28" name="Shape 417"/>
            <p:cNvSpPr/>
            <p:nvPr/>
          </p:nvSpPr>
          <p:spPr>
            <a:xfrm>
              <a:off x="600541" y="1614488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29" name="Shape 418"/>
            <p:cNvSpPr/>
            <p:nvPr/>
          </p:nvSpPr>
          <p:spPr>
            <a:xfrm>
              <a:off x="592616" y="1327688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0" name="Shape 419"/>
            <p:cNvSpPr/>
            <p:nvPr/>
          </p:nvSpPr>
          <p:spPr>
            <a:xfrm>
              <a:off x="685766" y="1286288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1" name="Shape 420"/>
            <p:cNvSpPr/>
            <p:nvPr/>
          </p:nvSpPr>
          <p:spPr>
            <a:xfrm>
              <a:off x="758241" y="1345963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2" name="Shape 421"/>
            <p:cNvSpPr/>
            <p:nvPr/>
          </p:nvSpPr>
          <p:spPr>
            <a:xfrm>
              <a:off x="758241" y="1380063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3" name="Shape 422"/>
            <p:cNvSpPr/>
            <p:nvPr/>
          </p:nvSpPr>
          <p:spPr>
            <a:xfrm>
              <a:off x="758241" y="1414163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34" name="Shape 456"/>
          <p:cNvGrpSpPr/>
          <p:nvPr/>
        </p:nvGrpSpPr>
        <p:grpSpPr>
          <a:xfrm>
            <a:off x="2771800" y="1169878"/>
            <a:ext cx="515986" cy="479172"/>
            <a:chOff x="5116039" y="1169367"/>
            <a:chExt cx="456675" cy="432325"/>
          </a:xfrm>
          <a:solidFill>
            <a:srgbClr val="496391"/>
          </a:solidFill>
        </p:grpSpPr>
        <p:sp>
          <p:nvSpPr>
            <p:cNvPr id="35" name="Shape 457"/>
            <p:cNvSpPr/>
            <p:nvPr/>
          </p:nvSpPr>
          <p:spPr>
            <a:xfrm>
              <a:off x="5161114" y="1437892"/>
              <a:ext cx="117525" cy="163800"/>
            </a:xfrm>
            <a:custGeom>
              <a:avLst/>
              <a:gdLst/>
              <a:ahLst/>
              <a:cxnLst/>
              <a:rect l="0" t="0" r="0" b="0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6" name="Shape 458"/>
            <p:cNvSpPr/>
            <p:nvPr/>
          </p:nvSpPr>
          <p:spPr>
            <a:xfrm>
              <a:off x="5543464" y="1309417"/>
              <a:ext cx="29250" cy="99275"/>
            </a:xfrm>
            <a:custGeom>
              <a:avLst/>
              <a:gdLst/>
              <a:ahLst/>
              <a:cxnLst/>
              <a:rect l="0" t="0" r="0" b="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7" name="Shape 459"/>
            <p:cNvSpPr/>
            <p:nvPr/>
          </p:nvSpPr>
          <p:spPr>
            <a:xfrm>
              <a:off x="5116039" y="1285667"/>
              <a:ext cx="96850" cy="146750"/>
            </a:xfrm>
            <a:custGeom>
              <a:avLst/>
              <a:gdLst/>
              <a:ahLst/>
              <a:cxnLst/>
              <a:rect l="0" t="0" r="0" b="0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8" name="Shape 460"/>
            <p:cNvSpPr/>
            <p:nvPr/>
          </p:nvSpPr>
          <p:spPr>
            <a:xfrm>
              <a:off x="5218939" y="1194342"/>
              <a:ext cx="278900" cy="329425"/>
            </a:xfrm>
            <a:custGeom>
              <a:avLst/>
              <a:gdLst/>
              <a:ahLst/>
              <a:cxnLst/>
              <a:rect l="0" t="0" r="0" b="0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39" name="Shape 461"/>
            <p:cNvSpPr/>
            <p:nvPr/>
          </p:nvSpPr>
          <p:spPr>
            <a:xfrm>
              <a:off x="5503889" y="1169367"/>
              <a:ext cx="34750" cy="378750"/>
            </a:xfrm>
            <a:custGeom>
              <a:avLst/>
              <a:gdLst/>
              <a:ahLst/>
              <a:cxnLst/>
              <a:rect l="0" t="0" r="0" b="0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40" name="Shape 486"/>
          <p:cNvGrpSpPr/>
          <p:nvPr/>
        </p:nvGrpSpPr>
        <p:grpSpPr>
          <a:xfrm>
            <a:off x="5058614" y="2406700"/>
            <a:ext cx="229802" cy="562943"/>
            <a:chOff x="2397589" y="1700584"/>
            <a:chExt cx="203375" cy="507825"/>
          </a:xfrm>
          <a:solidFill>
            <a:srgbClr val="496391"/>
          </a:solidFill>
        </p:grpSpPr>
        <p:sp>
          <p:nvSpPr>
            <p:cNvPr id="41" name="Shape 487"/>
            <p:cNvSpPr/>
            <p:nvPr/>
          </p:nvSpPr>
          <p:spPr>
            <a:xfrm>
              <a:off x="2397589" y="1806509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42" name="Shape 488"/>
            <p:cNvSpPr/>
            <p:nvPr/>
          </p:nvSpPr>
          <p:spPr>
            <a:xfrm>
              <a:off x="2456639" y="1700584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43" name="Shape 489"/>
          <p:cNvGrpSpPr/>
          <p:nvPr/>
        </p:nvGrpSpPr>
        <p:grpSpPr>
          <a:xfrm>
            <a:off x="5917127" y="2435759"/>
            <a:ext cx="187942" cy="419694"/>
            <a:chOff x="3542897" y="1754817"/>
            <a:chExt cx="166850" cy="378750"/>
          </a:xfrm>
          <a:solidFill>
            <a:srgbClr val="496391"/>
          </a:solidFill>
        </p:grpSpPr>
        <p:sp>
          <p:nvSpPr>
            <p:cNvPr id="44" name="Shape 490"/>
            <p:cNvSpPr/>
            <p:nvPr/>
          </p:nvSpPr>
          <p:spPr>
            <a:xfrm>
              <a:off x="3542897" y="1849817"/>
              <a:ext cx="166850" cy="283750"/>
            </a:xfrm>
            <a:custGeom>
              <a:avLst/>
              <a:gdLst/>
              <a:ahLst/>
              <a:cxnLst/>
              <a:rect l="0" t="0" r="0" b="0"/>
              <a:pathLst>
                <a:path w="6674" h="11350" fill="none" extrusionOk="0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45" name="Shape 491"/>
            <p:cNvSpPr/>
            <p:nvPr/>
          </p:nvSpPr>
          <p:spPr>
            <a:xfrm>
              <a:off x="3587972" y="1754817"/>
              <a:ext cx="76725" cy="84050"/>
            </a:xfrm>
            <a:custGeom>
              <a:avLst/>
              <a:gdLst/>
              <a:ahLst/>
              <a:cxnLst/>
              <a:rect l="0" t="0" r="0" b="0"/>
              <a:pathLst>
                <a:path w="3069" h="3362" fill="none" extrusionOk="0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46" name="Shape 492"/>
          <p:cNvGrpSpPr/>
          <p:nvPr/>
        </p:nvGrpSpPr>
        <p:grpSpPr>
          <a:xfrm>
            <a:off x="5424222" y="2413000"/>
            <a:ext cx="194775" cy="557078"/>
            <a:chOff x="2975370" y="1702622"/>
            <a:chExt cx="172925" cy="502950"/>
          </a:xfrm>
          <a:solidFill>
            <a:srgbClr val="496391"/>
          </a:solidFill>
        </p:grpSpPr>
        <p:sp>
          <p:nvSpPr>
            <p:cNvPr id="47" name="Shape 493"/>
            <p:cNvSpPr/>
            <p:nvPr/>
          </p:nvSpPr>
          <p:spPr>
            <a:xfrm>
              <a:off x="3021645" y="1702622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48" name="Shape 494"/>
            <p:cNvSpPr/>
            <p:nvPr/>
          </p:nvSpPr>
          <p:spPr>
            <a:xfrm>
              <a:off x="2975370" y="1805522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sp>
        <p:nvSpPr>
          <p:cNvPr id="49" name="Shape 495"/>
          <p:cNvSpPr/>
          <p:nvPr/>
        </p:nvSpPr>
        <p:spPr>
          <a:xfrm>
            <a:off x="3560235" y="1233581"/>
            <a:ext cx="430558" cy="444826"/>
          </a:xfrm>
          <a:custGeom>
            <a:avLst/>
            <a:gdLst/>
            <a:ahLst/>
            <a:cxnLst/>
            <a:rect l="0" t="0" r="0" b="0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solidFill>
            <a:srgbClr val="4EB8AE"/>
          </a:solidFill>
          <a:ln w="12175" cap="rnd" cmpd="sng">
            <a:solidFill>
              <a:srgbClr val="00AC8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lang="fr-FR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0" name="Shape 496"/>
          <p:cNvGrpSpPr/>
          <p:nvPr/>
        </p:nvGrpSpPr>
        <p:grpSpPr>
          <a:xfrm>
            <a:off x="2862490" y="2503739"/>
            <a:ext cx="464732" cy="428911"/>
            <a:chOff x="4573076" y="1753283"/>
            <a:chExt cx="411625" cy="387275"/>
          </a:xfrm>
          <a:solidFill>
            <a:srgbClr val="496391"/>
          </a:solidFill>
        </p:grpSpPr>
        <p:sp>
          <p:nvSpPr>
            <p:cNvPr id="51" name="Shape 497"/>
            <p:cNvSpPr/>
            <p:nvPr/>
          </p:nvSpPr>
          <p:spPr>
            <a:xfrm>
              <a:off x="4573076" y="1900033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52" name="Shape 498"/>
            <p:cNvSpPr/>
            <p:nvPr/>
          </p:nvSpPr>
          <p:spPr>
            <a:xfrm>
              <a:off x="4678401" y="1753283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53" name="Shape 510"/>
          <p:cNvGrpSpPr/>
          <p:nvPr/>
        </p:nvGrpSpPr>
        <p:grpSpPr>
          <a:xfrm>
            <a:off x="3556054" y="2985526"/>
            <a:ext cx="521112" cy="484201"/>
            <a:chOff x="1724118" y="2294208"/>
            <a:chExt cx="461550" cy="437200"/>
          </a:xfrm>
          <a:solidFill>
            <a:srgbClr val="496391"/>
          </a:solidFill>
        </p:grpSpPr>
        <p:sp>
          <p:nvSpPr>
            <p:cNvPr id="54" name="Shape 511"/>
            <p:cNvSpPr/>
            <p:nvPr/>
          </p:nvSpPr>
          <p:spPr>
            <a:xfrm>
              <a:off x="1842243" y="2636408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55" name="Shape 512"/>
            <p:cNvSpPr/>
            <p:nvPr/>
          </p:nvSpPr>
          <p:spPr>
            <a:xfrm>
              <a:off x="1724118" y="2294208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56" name="Shape 514"/>
          <p:cNvGrpSpPr/>
          <p:nvPr/>
        </p:nvGrpSpPr>
        <p:grpSpPr>
          <a:xfrm>
            <a:off x="5906002" y="3755932"/>
            <a:ext cx="585183" cy="426396"/>
            <a:chOff x="3963567" y="2322364"/>
            <a:chExt cx="517575" cy="384825"/>
          </a:xfrm>
          <a:solidFill>
            <a:srgbClr val="496391"/>
          </a:solidFill>
        </p:grpSpPr>
        <p:sp>
          <p:nvSpPr>
            <p:cNvPr id="57" name="Shape 515"/>
            <p:cNvSpPr/>
            <p:nvPr/>
          </p:nvSpPr>
          <p:spPr>
            <a:xfrm>
              <a:off x="3963567" y="2322364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58" name="Shape 516"/>
            <p:cNvSpPr/>
            <p:nvPr/>
          </p:nvSpPr>
          <p:spPr>
            <a:xfrm>
              <a:off x="4282617" y="2508664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59" name="Shape 517"/>
          <p:cNvGrpSpPr/>
          <p:nvPr/>
        </p:nvGrpSpPr>
        <p:grpSpPr>
          <a:xfrm>
            <a:off x="5686914" y="1169878"/>
            <a:ext cx="460458" cy="461580"/>
            <a:chOff x="2874552" y="2303936"/>
            <a:chExt cx="407950" cy="416500"/>
          </a:xfrm>
          <a:solidFill>
            <a:srgbClr val="496391"/>
          </a:solidFill>
        </p:grpSpPr>
        <p:sp>
          <p:nvSpPr>
            <p:cNvPr id="60" name="Shape 518"/>
            <p:cNvSpPr/>
            <p:nvPr/>
          </p:nvSpPr>
          <p:spPr>
            <a:xfrm>
              <a:off x="2874552" y="2303936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61" name="Shape 519"/>
            <p:cNvSpPr/>
            <p:nvPr/>
          </p:nvSpPr>
          <p:spPr>
            <a:xfrm>
              <a:off x="2911077" y="2340461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62" name="Shape 520"/>
            <p:cNvSpPr/>
            <p:nvPr/>
          </p:nvSpPr>
          <p:spPr>
            <a:xfrm>
              <a:off x="2947002" y="2377011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63" name="Shape 521"/>
            <p:cNvSpPr/>
            <p:nvPr/>
          </p:nvSpPr>
          <p:spPr>
            <a:xfrm>
              <a:off x="3128452" y="2566961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sp>
        <p:nvSpPr>
          <p:cNvPr id="64" name="Shape 526"/>
          <p:cNvSpPr/>
          <p:nvPr/>
        </p:nvSpPr>
        <p:spPr>
          <a:xfrm>
            <a:off x="5760709" y="1630903"/>
            <a:ext cx="363070" cy="512681"/>
          </a:xfrm>
          <a:custGeom>
            <a:avLst/>
            <a:gdLst/>
            <a:ahLst/>
            <a:cxnLst/>
            <a:rect l="0" t="0" r="0" b="0"/>
            <a:pathLst>
              <a:path w="12860" h="18511" fill="none" extrusionOk="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solidFill>
            <a:srgbClr val="496391"/>
          </a:solidFill>
          <a:ln w="12175" cap="rnd" cmpd="sng">
            <a:solidFill>
              <a:srgbClr val="00AC8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lang="fr-FR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5" name="Shape 548"/>
          <p:cNvGrpSpPr/>
          <p:nvPr/>
        </p:nvGrpSpPr>
        <p:grpSpPr>
          <a:xfrm>
            <a:off x="4386417" y="2505391"/>
            <a:ext cx="448499" cy="433936"/>
            <a:chOff x="2320305" y="2874552"/>
            <a:chExt cx="397025" cy="391525"/>
          </a:xfrm>
          <a:solidFill>
            <a:srgbClr val="496391"/>
          </a:solidFill>
        </p:grpSpPr>
        <p:sp>
          <p:nvSpPr>
            <p:cNvPr id="66" name="Shape 549"/>
            <p:cNvSpPr/>
            <p:nvPr/>
          </p:nvSpPr>
          <p:spPr>
            <a:xfrm>
              <a:off x="2320305" y="2890977"/>
              <a:ext cx="375100" cy="375100"/>
            </a:xfrm>
            <a:custGeom>
              <a:avLst/>
              <a:gdLst/>
              <a:ahLst/>
              <a:cxnLst/>
              <a:rect l="0" t="0" r="0" b="0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67" name="Shape 550"/>
            <p:cNvSpPr/>
            <p:nvPr/>
          </p:nvSpPr>
          <p:spPr>
            <a:xfrm>
              <a:off x="2532205" y="2874552"/>
              <a:ext cx="131525" cy="153450"/>
            </a:xfrm>
            <a:custGeom>
              <a:avLst/>
              <a:gdLst/>
              <a:ahLst/>
              <a:cxnLst/>
              <a:rect l="0" t="0" r="0" b="0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68" name="Shape 551"/>
            <p:cNvSpPr/>
            <p:nvPr/>
          </p:nvSpPr>
          <p:spPr>
            <a:xfrm>
              <a:off x="2529755" y="2959802"/>
              <a:ext cx="187575" cy="96825"/>
            </a:xfrm>
            <a:custGeom>
              <a:avLst/>
              <a:gdLst/>
              <a:ahLst/>
              <a:cxnLst/>
              <a:rect l="0" t="0" r="0" b="0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69" name="Shape 552"/>
          <p:cNvGrpSpPr/>
          <p:nvPr/>
        </p:nvGrpSpPr>
        <p:grpSpPr>
          <a:xfrm>
            <a:off x="4382203" y="3128469"/>
            <a:ext cx="496338" cy="353515"/>
            <a:chOff x="2858162" y="2917018"/>
            <a:chExt cx="439650" cy="319075"/>
          </a:xfrm>
          <a:solidFill>
            <a:srgbClr val="496391"/>
          </a:solidFill>
        </p:grpSpPr>
        <p:sp>
          <p:nvSpPr>
            <p:cNvPr id="70" name="Shape 553"/>
            <p:cNvSpPr/>
            <p:nvPr/>
          </p:nvSpPr>
          <p:spPr>
            <a:xfrm>
              <a:off x="2858162" y="2917018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71" name="Shape 554"/>
            <p:cNvSpPr/>
            <p:nvPr/>
          </p:nvSpPr>
          <p:spPr>
            <a:xfrm>
              <a:off x="2895912" y="3064993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72" name="Shape 555"/>
            <p:cNvSpPr/>
            <p:nvPr/>
          </p:nvSpPr>
          <p:spPr>
            <a:xfrm>
              <a:off x="3204612" y="3064993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73" name="Shape 556"/>
            <p:cNvSpPr/>
            <p:nvPr/>
          </p:nvSpPr>
          <p:spPr>
            <a:xfrm>
              <a:off x="2998812" y="2918843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74" name="Shape 557"/>
            <p:cNvSpPr/>
            <p:nvPr/>
          </p:nvSpPr>
          <p:spPr>
            <a:xfrm>
              <a:off x="3101712" y="2989493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75" name="Shape 558"/>
          <p:cNvGrpSpPr/>
          <p:nvPr/>
        </p:nvGrpSpPr>
        <p:grpSpPr>
          <a:xfrm>
            <a:off x="5149426" y="3150113"/>
            <a:ext cx="496338" cy="353515"/>
            <a:chOff x="3423146" y="2917018"/>
            <a:chExt cx="439625" cy="319075"/>
          </a:xfrm>
          <a:solidFill>
            <a:srgbClr val="496391"/>
          </a:solidFill>
        </p:grpSpPr>
        <p:sp>
          <p:nvSpPr>
            <p:cNvPr id="76" name="Shape 559"/>
            <p:cNvSpPr/>
            <p:nvPr/>
          </p:nvSpPr>
          <p:spPr>
            <a:xfrm>
              <a:off x="3423146" y="2917018"/>
              <a:ext cx="439625" cy="319075"/>
            </a:xfrm>
            <a:custGeom>
              <a:avLst/>
              <a:gdLst/>
              <a:ahLst/>
              <a:cxnLst/>
              <a:rect l="0" t="0" r="0" b="0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77" name="Shape 560"/>
            <p:cNvSpPr/>
            <p:nvPr/>
          </p:nvSpPr>
          <p:spPr>
            <a:xfrm>
              <a:off x="3465771" y="2963918"/>
              <a:ext cx="354400" cy="213725"/>
            </a:xfrm>
            <a:custGeom>
              <a:avLst/>
              <a:gdLst/>
              <a:ahLst/>
              <a:cxnLst/>
              <a:rect l="0" t="0" r="0" b="0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78" name="Shape 561"/>
          <p:cNvGrpSpPr/>
          <p:nvPr/>
        </p:nvGrpSpPr>
        <p:grpSpPr>
          <a:xfrm>
            <a:off x="2862490" y="3089799"/>
            <a:ext cx="474981" cy="413829"/>
            <a:chOff x="4001431" y="2889387"/>
            <a:chExt cx="420150" cy="373275"/>
          </a:xfrm>
          <a:solidFill>
            <a:srgbClr val="496391"/>
          </a:solidFill>
        </p:grpSpPr>
        <p:sp>
          <p:nvSpPr>
            <p:cNvPr id="79" name="Shape 562"/>
            <p:cNvSpPr/>
            <p:nvPr/>
          </p:nvSpPr>
          <p:spPr>
            <a:xfrm>
              <a:off x="4001431" y="2914362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80" name="Shape 563"/>
            <p:cNvSpPr/>
            <p:nvPr/>
          </p:nvSpPr>
          <p:spPr>
            <a:xfrm>
              <a:off x="4199331" y="2889387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81" name="Shape 564"/>
            <p:cNvSpPr/>
            <p:nvPr/>
          </p:nvSpPr>
          <p:spPr>
            <a:xfrm>
              <a:off x="4067206" y="3181037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82" name="Shape 565"/>
            <p:cNvSpPr/>
            <p:nvPr/>
          </p:nvSpPr>
          <p:spPr>
            <a:xfrm>
              <a:off x="4294906" y="3181037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83" name="Shape 566"/>
            <p:cNvSpPr/>
            <p:nvPr/>
          </p:nvSpPr>
          <p:spPr>
            <a:xfrm>
              <a:off x="4025781" y="2938712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84" name="Shape 567"/>
            <p:cNvSpPr/>
            <p:nvPr/>
          </p:nvSpPr>
          <p:spPr>
            <a:xfrm>
              <a:off x="4089106" y="2992287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85" name="Shape 568"/>
            <p:cNvSpPr/>
            <p:nvPr/>
          </p:nvSpPr>
          <p:spPr>
            <a:xfrm>
              <a:off x="4256556" y="2987412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sp>
        <p:nvSpPr>
          <p:cNvPr id="86" name="Shape 585"/>
          <p:cNvSpPr/>
          <p:nvPr/>
        </p:nvSpPr>
        <p:spPr>
          <a:xfrm>
            <a:off x="4386417" y="3724831"/>
            <a:ext cx="457895" cy="449015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solidFill>
            <a:srgbClr val="496391"/>
          </a:solidFill>
          <a:ln w="12175" cap="rnd" cmpd="sng">
            <a:solidFill>
              <a:srgbClr val="00AC8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lang="fr-FR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7" name="Shape 586"/>
          <p:cNvSpPr/>
          <p:nvPr/>
        </p:nvSpPr>
        <p:spPr>
          <a:xfrm>
            <a:off x="3620814" y="3732240"/>
            <a:ext cx="457895" cy="392888"/>
          </a:xfrm>
          <a:custGeom>
            <a:avLst/>
            <a:gdLst/>
            <a:ahLst/>
            <a:cxnLst/>
            <a:rect l="0" t="0" r="0" b="0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solidFill>
            <a:srgbClr val="496391"/>
          </a:solidFill>
          <a:ln w="12175" cap="rnd" cmpd="sng">
            <a:solidFill>
              <a:srgbClr val="00AC8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lang="fr-FR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8" name="Shape 587"/>
          <p:cNvSpPr/>
          <p:nvPr/>
        </p:nvSpPr>
        <p:spPr>
          <a:xfrm>
            <a:off x="2873728" y="3729817"/>
            <a:ext cx="462166" cy="453203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solidFill>
            <a:srgbClr val="42519B"/>
          </a:solidFill>
          <a:ln w="12175" cap="rnd" cmpd="sng">
            <a:solidFill>
              <a:srgbClr val="00AC8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lang="fr-FR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9" name="Shape 668"/>
          <p:cNvGrpSpPr/>
          <p:nvPr/>
        </p:nvGrpSpPr>
        <p:grpSpPr>
          <a:xfrm>
            <a:off x="3630378" y="1834665"/>
            <a:ext cx="446789" cy="438124"/>
            <a:chOff x="5141633" y="54758"/>
            <a:chExt cx="395800" cy="395800"/>
          </a:xfrm>
          <a:solidFill>
            <a:srgbClr val="496391"/>
          </a:solidFill>
        </p:grpSpPr>
        <p:sp>
          <p:nvSpPr>
            <p:cNvPr id="90" name="Shape 669"/>
            <p:cNvSpPr/>
            <p:nvPr/>
          </p:nvSpPr>
          <p:spPr>
            <a:xfrm>
              <a:off x="5141633" y="54758"/>
              <a:ext cx="395800" cy="395800"/>
            </a:xfrm>
            <a:custGeom>
              <a:avLst/>
              <a:gdLst/>
              <a:ahLst/>
              <a:cxnLst/>
              <a:rect l="0" t="0" r="0" b="0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1" name="Shape 670"/>
            <p:cNvSpPr/>
            <p:nvPr/>
          </p:nvSpPr>
          <p:spPr>
            <a:xfrm>
              <a:off x="5165983" y="79108"/>
              <a:ext cx="347100" cy="347100"/>
            </a:xfrm>
            <a:custGeom>
              <a:avLst/>
              <a:gdLst/>
              <a:ahLst/>
              <a:cxnLst/>
              <a:rect l="0" t="0" r="0" b="0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2" name="Shape 671"/>
            <p:cNvSpPr/>
            <p:nvPr/>
          </p:nvSpPr>
          <p:spPr>
            <a:xfrm>
              <a:off x="5341333" y="143033"/>
              <a:ext cx="54825" cy="169300"/>
            </a:xfrm>
            <a:custGeom>
              <a:avLst/>
              <a:gdLst/>
              <a:ahLst/>
              <a:cxnLst/>
              <a:rect l="0" t="0" r="0" b="0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3" name="Shape 672"/>
            <p:cNvSpPr/>
            <p:nvPr/>
          </p:nvSpPr>
          <p:spPr>
            <a:xfrm>
              <a:off x="5339508" y="79108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4" name="Shape 673"/>
            <p:cNvSpPr/>
            <p:nvPr/>
          </p:nvSpPr>
          <p:spPr>
            <a:xfrm>
              <a:off x="5253058" y="102258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5" name="Shape 674"/>
            <p:cNvSpPr/>
            <p:nvPr/>
          </p:nvSpPr>
          <p:spPr>
            <a:xfrm>
              <a:off x="5253058" y="102258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6" name="Shape 675"/>
            <p:cNvSpPr/>
            <p:nvPr/>
          </p:nvSpPr>
          <p:spPr>
            <a:xfrm>
              <a:off x="5189133" y="166183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7" name="Shape 676"/>
            <p:cNvSpPr/>
            <p:nvPr/>
          </p:nvSpPr>
          <p:spPr>
            <a:xfrm>
              <a:off x="5189133" y="166183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8" name="Shape 677"/>
            <p:cNvSpPr/>
            <p:nvPr/>
          </p:nvSpPr>
          <p:spPr>
            <a:xfrm>
              <a:off x="5165983" y="252633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99" name="Shape 678"/>
            <p:cNvSpPr/>
            <p:nvPr/>
          </p:nvSpPr>
          <p:spPr>
            <a:xfrm>
              <a:off x="5189133" y="339108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0" name="Shape 679"/>
            <p:cNvSpPr/>
            <p:nvPr/>
          </p:nvSpPr>
          <p:spPr>
            <a:xfrm>
              <a:off x="5189133" y="325108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1" name="Shape 680"/>
            <p:cNvSpPr/>
            <p:nvPr/>
          </p:nvSpPr>
          <p:spPr>
            <a:xfrm>
              <a:off x="5253058" y="378083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2" name="Shape 681"/>
            <p:cNvSpPr/>
            <p:nvPr/>
          </p:nvSpPr>
          <p:spPr>
            <a:xfrm>
              <a:off x="5253058" y="403033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3" name="Shape 682"/>
            <p:cNvSpPr/>
            <p:nvPr/>
          </p:nvSpPr>
          <p:spPr>
            <a:xfrm>
              <a:off x="5339508" y="396958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4" name="Shape 683"/>
            <p:cNvSpPr/>
            <p:nvPr/>
          </p:nvSpPr>
          <p:spPr>
            <a:xfrm>
              <a:off x="5411983" y="378083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5" name="Shape 684"/>
            <p:cNvSpPr/>
            <p:nvPr/>
          </p:nvSpPr>
          <p:spPr>
            <a:xfrm>
              <a:off x="5425983" y="403033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6" name="Shape 685"/>
            <p:cNvSpPr/>
            <p:nvPr/>
          </p:nvSpPr>
          <p:spPr>
            <a:xfrm>
              <a:off x="5464958" y="325108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7" name="Shape 686"/>
            <p:cNvSpPr/>
            <p:nvPr/>
          </p:nvSpPr>
          <p:spPr>
            <a:xfrm>
              <a:off x="5489908" y="339108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8" name="Shape 687"/>
            <p:cNvSpPr/>
            <p:nvPr/>
          </p:nvSpPr>
          <p:spPr>
            <a:xfrm>
              <a:off x="5483833" y="252633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09" name="Shape 688"/>
            <p:cNvSpPr/>
            <p:nvPr/>
          </p:nvSpPr>
          <p:spPr>
            <a:xfrm>
              <a:off x="5464958" y="166183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0" name="Shape 689"/>
            <p:cNvSpPr/>
            <p:nvPr/>
          </p:nvSpPr>
          <p:spPr>
            <a:xfrm>
              <a:off x="5489908" y="166183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1" name="Shape 690"/>
            <p:cNvSpPr/>
            <p:nvPr/>
          </p:nvSpPr>
          <p:spPr>
            <a:xfrm>
              <a:off x="5411983" y="102258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2" name="Shape 691"/>
            <p:cNvSpPr/>
            <p:nvPr/>
          </p:nvSpPr>
          <p:spPr>
            <a:xfrm>
              <a:off x="5425983" y="102258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113" name="Shape 692"/>
          <p:cNvGrpSpPr/>
          <p:nvPr/>
        </p:nvGrpSpPr>
        <p:grpSpPr>
          <a:xfrm>
            <a:off x="5010311" y="1182593"/>
            <a:ext cx="453624" cy="421370"/>
            <a:chOff x="4574085" y="62428"/>
            <a:chExt cx="401900" cy="380575"/>
          </a:xfrm>
          <a:solidFill>
            <a:srgbClr val="496391"/>
          </a:solidFill>
        </p:grpSpPr>
        <p:sp>
          <p:nvSpPr>
            <p:cNvPr id="114" name="Shape 693"/>
            <p:cNvSpPr/>
            <p:nvPr/>
          </p:nvSpPr>
          <p:spPr>
            <a:xfrm>
              <a:off x="4574085" y="81928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5" name="Shape 694"/>
            <p:cNvSpPr/>
            <p:nvPr/>
          </p:nvSpPr>
          <p:spPr>
            <a:xfrm>
              <a:off x="4624635" y="92278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6" name="Shape 695"/>
            <p:cNvSpPr/>
            <p:nvPr/>
          </p:nvSpPr>
          <p:spPr>
            <a:xfrm>
              <a:off x="4880360" y="92278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7" name="Shape 696"/>
            <p:cNvSpPr/>
            <p:nvPr/>
          </p:nvSpPr>
          <p:spPr>
            <a:xfrm>
              <a:off x="4574085" y="411328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8" name="Shape 697"/>
            <p:cNvSpPr/>
            <p:nvPr/>
          </p:nvSpPr>
          <p:spPr>
            <a:xfrm>
              <a:off x="4902885" y="62428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19" name="Shape 698"/>
            <p:cNvSpPr/>
            <p:nvPr/>
          </p:nvSpPr>
          <p:spPr>
            <a:xfrm>
              <a:off x="4647160" y="62428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0" name="Shape 699"/>
            <p:cNvSpPr/>
            <p:nvPr/>
          </p:nvSpPr>
          <p:spPr>
            <a:xfrm>
              <a:off x="4574085" y="151328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1" name="Shape 700"/>
            <p:cNvSpPr/>
            <p:nvPr/>
          </p:nvSpPr>
          <p:spPr>
            <a:xfrm>
              <a:off x="4624637" y="200053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B8AE"/>
            </a:solidFill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2" name="Shape 701"/>
            <p:cNvSpPr/>
            <p:nvPr/>
          </p:nvSpPr>
          <p:spPr>
            <a:xfrm>
              <a:off x="4624635" y="316953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3" name="Shape 702"/>
            <p:cNvSpPr/>
            <p:nvPr/>
          </p:nvSpPr>
          <p:spPr>
            <a:xfrm>
              <a:off x="4624635" y="258503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4" name="Shape 703"/>
            <p:cNvSpPr/>
            <p:nvPr/>
          </p:nvSpPr>
          <p:spPr>
            <a:xfrm>
              <a:off x="4865135" y="200053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5" name="Shape 704"/>
            <p:cNvSpPr/>
            <p:nvPr/>
          </p:nvSpPr>
          <p:spPr>
            <a:xfrm>
              <a:off x="4804860" y="200053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6" name="Shape 705"/>
            <p:cNvSpPr/>
            <p:nvPr/>
          </p:nvSpPr>
          <p:spPr>
            <a:xfrm>
              <a:off x="4745185" y="200053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27" name="Shape 706"/>
            <p:cNvSpPr/>
            <p:nvPr/>
          </p:nvSpPr>
          <p:spPr>
            <a:xfrm>
              <a:off x="4684910" y="200053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4EB8AE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128" name="Shape 707"/>
          <p:cNvGrpSpPr/>
          <p:nvPr/>
        </p:nvGrpSpPr>
        <p:grpSpPr>
          <a:xfrm>
            <a:off x="4352078" y="1826675"/>
            <a:ext cx="460458" cy="551216"/>
            <a:chOff x="619238" y="575721"/>
            <a:chExt cx="407950" cy="497475"/>
          </a:xfrm>
          <a:solidFill>
            <a:srgbClr val="496391"/>
          </a:solidFill>
        </p:grpSpPr>
        <p:sp>
          <p:nvSpPr>
            <p:cNvPr id="129" name="Shape 708"/>
            <p:cNvSpPr/>
            <p:nvPr/>
          </p:nvSpPr>
          <p:spPr>
            <a:xfrm>
              <a:off x="619238" y="600096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0" name="Shape 709"/>
            <p:cNvSpPr/>
            <p:nvPr/>
          </p:nvSpPr>
          <p:spPr>
            <a:xfrm>
              <a:off x="649663" y="575721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1" name="Shape 710"/>
            <p:cNvSpPr/>
            <p:nvPr/>
          </p:nvSpPr>
          <p:spPr>
            <a:xfrm>
              <a:off x="943138" y="575721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132" name="Shape 718"/>
          <p:cNvGrpSpPr/>
          <p:nvPr/>
        </p:nvGrpSpPr>
        <p:grpSpPr>
          <a:xfrm>
            <a:off x="5883580" y="3052100"/>
            <a:ext cx="290459" cy="451528"/>
            <a:chOff x="5199984" y="1743554"/>
            <a:chExt cx="256950" cy="407375"/>
          </a:xfrm>
          <a:solidFill>
            <a:srgbClr val="496391"/>
          </a:solidFill>
        </p:grpSpPr>
        <p:sp>
          <p:nvSpPr>
            <p:cNvPr id="133" name="Shape 719"/>
            <p:cNvSpPr/>
            <p:nvPr/>
          </p:nvSpPr>
          <p:spPr>
            <a:xfrm>
              <a:off x="5277309" y="2098529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4" name="Shape 720"/>
            <p:cNvSpPr/>
            <p:nvPr/>
          </p:nvSpPr>
          <p:spPr>
            <a:xfrm>
              <a:off x="5277309" y="2075404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5" name="Shape 721"/>
            <p:cNvSpPr/>
            <p:nvPr/>
          </p:nvSpPr>
          <p:spPr>
            <a:xfrm>
              <a:off x="5277309" y="2121054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6" name="Shape 722"/>
            <p:cNvSpPr/>
            <p:nvPr/>
          </p:nvSpPr>
          <p:spPr>
            <a:xfrm>
              <a:off x="5266334" y="1884204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7" name="Shape 723"/>
            <p:cNvSpPr/>
            <p:nvPr/>
          </p:nvSpPr>
          <p:spPr>
            <a:xfrm>
              <a:off x="5199984" y="1743554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8" name="Shape 724"/>
            <p:cNvSpPr/>
            <p:nvPr/>
          </p:nvSpPr>
          <p:spPr>
            <a:xfrm>
              <a:off x="5355234" y="1884204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39" name="Shape 725"/>
            <p:cNvSpPr/>
            <p:nvPr/>
          </p:nvSpPr>
          <p:spPr>
            <a:xfrm>
              <a:off x="5283384" y="1878129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40" name="Shape 726"/>
            <p:cNvSpPr/>
            <p:nvPr/>
          </p:nvSpPr>
          <p:spPr>
            <a:xfrm>
              <a:off x="5277309" y="2053479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  <p:grpSp>
        <p:nvGrpSpPr>
          <p:cNvPr id="141" name="Shape 731"/>
          <p:cNvGrpSpPr/>
          <p:nvPr/>
        </p:nvGrpSpPr>
        <p:grpSpPr>
          <a:xfrm>
            <a:off x="2893050" y="1831513"/>
            <a:ext cx="356235" cy="490900"/>
            <a:chOff x="5175400" y="2302907"/>
            <a:chExt cx="315425" cy="443300"/>
          </a:xfrm>
          <a:solidFill>
            <a:srgbClr val="496391"/>
          </a:solidFill>
        </p:grpSpPr>
        <p:sp>
          <p:nvSpPr>
            <p:cNvPr id="142" name="Shape 732"/>
            <p:cNvSpPr/>
            <p:nvPr/>
          </p:nvSpPr>
          <p:spPr>
            <a:xfrm>
              <a:off x="5175400" y="2302907"/>
              <a:ext cx="315425" cy="77975"/>
            </a:xfrm>
            <a:custGeom>
              <a:avLst/>
              <a:gdLst/>
              <a:ahLst/>
              <a:cxnLst/>
              <a:rect l="0" t="0" r="0" b="0"/>
              <a:pathLst>
                <a:path w="12617" h="3119" fill="none" extrusionOk="0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43" name="Shape 733"/>
            <p:cNvSpPr/>
            <p:nvPr/>
          </p:nvSpPr>
          <p:spPr>
            <a:xfrm>
              <a:off x="5188200" y="2388157"/>
              <a:ext cx="289850" cy="358050"/>
            </a:xfrm>
            <a:custGeom>
              <a:avLst/>
              <a:gdLst/>
              <a:ahLst/>
              <a:cxnLst/>
              <a:rect l="0" t="0" r="0" b="0"/>
              <a:pathLst>
                <a:path w="11594" h="14322" fill="none" extrusionOk="0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44" name="Shape 734"/>
            <p:cNvSpPr/>
            <p:nvPr/>
          </p:nvSpPr>
          <p:spPr>
            <a:xfrm>
              <a:off x="5247250" y="2436257"/>
              <a:ext cx="25" cy="261850"/>
            </a:xfrm>
            <a:custGeom>
              <a:avLst/>
              <a:gdLst/>
              <a:ahLst/>
              <a:cxnLst/>
              <a:rect l="0" t="0" r="0" b="0"/>
              <a:pathLst>
                <a:path w="1" h="10474" fill="none" extrusionOk="0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45" name="Shape 735"/>
            <p:cNvSpPr/>
            <p:nvPr/>
          </p:nvSpPr>
          <p:spPr>
            <a:xfrm>
              <a:off x="5333100" y="2436257"/>
              <a:ext cx="25" cy="261850"/>
            </a:xfrm>
            <a:custGeom>
              <a:avLst/>
              <a:gdLst/>
              <a:ahLst/>
              <a:cxnLst/>
              <a:rect l="0" t="0" r="0" b="0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  <p:sp>
          <p:nvSpPr>
            <p:cNvPr id="146" name="Shape 736"/>
            <p:cNvSpPr/>
            <p:nvPr/>
          </p:nvSpPr>
          <p:spPr>
            <a:xfrm>
              <a:off x="5418950" y="2436257"/>
              <a:ext cx="25" cy="261850"/>
            </a:xfrm>
            <a:custGeom>
              <a:avLst/>
              <a:gdLst/>
              <a:ahLst/>
              <a:cxnLst/>
              <a:rect l="0" t="0" r="0" b="0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grpFill/>
            <a:ln w="12175" cap="rnd" cmpd="sng">
              <a:solidFill>
                <a:srgbClr val="00AC8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>
                <a:lnSpc>
                  <a:spcPct val="130000"/>
                </a:lnSpc>
                <a:spcAft>
                  <a:spcPts val="800"/>
                </a:spcAft>
              </a:pPr>
              <a:r>
                <a:rPr lang="fr-FR" sz="1050" ker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  <a:sym typeface="Arial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2717476"/>
      </p:ext>
    </p:extLst>
  </p:cSld>
  <p:clrMapOvr>
    <a:masterClrMapping/>
  </p:clrMapOvr>
</p:sld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 PPT PCB 2021.potx" id="{523C56C3-776E-46AF-8F0A-ACE68532A137}" vid="{AA723067-4A25-440F-BAEF-40B10D44933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PPT PCB 2021</Template>
  <TotalTime>2</TotalTime>
  <Words>168</Words>
  <Application>Microsoft Office PowerPoint</Application>
  <PresentationFormat>Affichage à l'écran (16:9)</PresentationFormat>
  <Paragraphs>138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PREMIER MINISTRE</vt:lpstr>
      <vt:lpstr>Présentation PowerPoint</vt:lpstr>
      <vt:lpstr>Présentation PowerPoint</vt:lpstr>
      <vt:lpstr>Présentation PowerPoint</vt:lpstr>
      <vt:lpstr>Titre de partie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MAZOYER Imane (UA 2792)</dc:creator>
  <cp:lastModifiedBy>MAZOYER Imane (UA 2792)</cp:lastModifiedBy>
  <cp:revision>1</cp:revision>
  <dcterms:created xsi:type="dcterms:W3CDTF">2021-01-29T15:18:31Z</dcterms:created>
  <dcterms:modified xsi:type="dcterms:W3CDTF">2021-01-29T15:20:52Z</dcterms:modified>
</cp:coreProperties>
</file>